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95" r:id="rId2"/>
    <p:sldId id="259" r:id="rId3"/>
    <p:sldId id="286" r:id="rId4"/>
    <p:sldId id="258" r:id="rId5"/>
    <p:sldId id="303" r:id="rId6"/>
    <p:sldId id="296" r:id="rId7"/>
    <p:sldId id="305" r:id="rId8"/>
    <p:sldId id="298" r:id="rId9"/>
    <p:sldId id="301" r:id="rId10"/>
    <p:sldId id="299" r:id="rId11"/>
    <p:sldId id="300" r:id="rId12"/>
    <p:sldId id="297" r:id="rId13"/>
    <p:sldId id="304" r:id="rId14"/>
    <p:sldId id="306" r:id="rId15"/>
    <p:sldId id="288" r:id="rId16"/>
    <p:sldId id="28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D41BA3-FCD9-4F8B-9F09-1C1E5ACBD146}" v="108" dt="2020-02-08T11:24:22.7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6" autoAdjust="0"/>
    <p:restoredTop sz="94660"/>
  </p:normalViewPr>
  <p:slideViewPr>
    <p:cSldViewPr snapToGrid="0">
      <p:cViewPr varScale="1">
        <p:scale>
          <a:sx n="104" d="100"/>
          <a:sy n="104" d="100"/>
        </p:scale>
        <p:origin x="64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hsan Amini" userId="97e173fe06c4fa77" providerId="LiveId" clId="{60D41BA3-FCD9-4F8B-9F09-1C1E5ACBD146}"/>
    <pc:docChg chg="undo custSel mod addSld delSld modSld sldOrd">
      <pc:chgData name="Ehsan Amini" userId="97e173fe06c4fa77" providerId="LiveId" clId="{60D41BA3-FCD9-4F8B-9F09-1C1E5ACBD146}" dt="2020-02-08T11:51:12.488" v="1219"/>
      <pc:docMkLst>
        <pc:docMk/>
      </pc:docMkLst>
      <pc:sldChg chg="del">
        <pc:chgData name="Ehsan Amini" userId="97e173fe06c4fa77" providerId="LiveId" clId="{60D41BA3-FCD9-4F8B-9F09-1C1E5ACBD146}" dt="2020-02-08T11:51:00.019" v="1215" actId="47"/>
        <pc:sldMkLst>
          <pc:docMk/>
          <pc:sldMk cId="3462290749" sldId="256"/>
        </pc:sldMkLst>
      </pc:sldChg>
      <pc:sldChg chg="addSp delSp modSp add mod setBg delAnim">
        <pc:chgData name="Ehsan Amini" userId="97e173fe06c4fa77" providerId="LiveId" clId="{60D41BA3-FCD9-4F8B-9F09-1C1E5ACBD146}" dt="2020-02-05T14:57:10.547" v="829" actId="1076"/>
        <pc:sldMkLst>
          <pc:docMk/>
          <pc:sldMk cId="2302661359" sldId="258"/>
        </pc:sldMkLst>
        <pc:spChg chg="add del mod">
          <ac:chgData name="Ehsan Amini" userId="97e173fe06c4fa77" providerId="LiveId" clId="{60D41BA3-FCD9-4F8B-9F09-1C1E5ACBD146}" dt="2020-02-05T14:54:14.027" v="779"/>
          <ac:spMkLst>
            <pc:docMk/>
            <pc:sldMk cId="2302661359" sldId="258"/>
            <ac:spMk id="27" creationId="{0CC51AF0-1AB3-4AB8-8BDC-0DAE0C68A536}"/>
          </ac:spMkLst>
        </pc:spChg>
        <pc:spChg chg="del mod">
          <ac:chgData name="Ehsan Amini" userId="97e173fe06c4fa77" providerId="LiveId" clId="{60D41BA3-FCD9-4F8B-9F09-1C1E5ACBD146}" dt="2020-02-05T14:53:27.017" v="771" actId="478"/>
          <ac:spMkLst>
            <pc:docMk/>
            <pc:sldMk cId="2302661359" sldId="258"/>
            <ac:spMk id="28" creationId="{FBAD497B-8A56-4D89-9081-ED99DAC1B507}"/>
          </ac:spMkLst>
        </pc:spChg>
        <pc:spChg chg="del mod">
          <ac:chgData name="Ehsan Amini" userId="97e173fe06c4fa77" providerId="LiveId" clId="{60D41BA3-FCD9-4F8B-9F09-1C1E5ACBD146}" dt="2020-02-05T14:54:57.256" v="784" actId="478"/>
          <ac:spMkLst>
            <pc:docMk/>
            <pc:sldMk cId="2302661359" sldId="258"/>
            <ac:spMk id="29" creationId="{4F862AD6-4D93-47EB-B8B2-76B39B17CE14}"/>
          </ac:spMkLst>
        </pc:spChg>
        <pc:spChg chg="add del mod">
          <ac:chgData name="Ehsan Amini" userId="97e173fe06c4fa77" providerId="LiveId" clId="{60D41BA3-FCD9-4F8B-9F09-1C1E5ACBD146}" dt="2020-02-05T14:54:14.027" v="779"/>
          <ac:spMkLst>
            <pc:docMk/>
            <pc:sldMk cId="2302661359" sldId="258"/>
            <ac:spMk id="33" creationId="{C056CE98-EFF0-4C7F-9517-47686FEDCA27}"/>
          </ac:spMkLst>
        </pc:spChg>
        <pc:spChg chg="add del mod">
          <ac:chgData name="Ehsan Amini" userId="97e173fe06c4fa77" providerId="LiveId" clId="{60D41BA3-FCD9-4F8B-9F09-1C1E5ACBD146}" dt="2020-02-05T14:54:14.027" v="779"/>
          <ac:spMkLst>
            <pc:docMk/>
            <pc:sldMk cId="2302661359" sldId="258"/>
            <ac:spMk id="34" creationId="{10905068-35EC-4B47-BA56-40DB8232B184}"/>
          </ac:spMkLst>
        </pc:spChg>
        <pc:spChg chg="add mod ord">
          <ac:chgData name="Ehsan Amini" userId="97e173fe06c4fa77" providerId="LiveId" clId="{60D41BA3-FCD9-4F8B-9F09-1C1E5ACBD146}" dt="2020-02-05T14:56:53.055" v="824" actId="1076"/>
          <ac:spMkLst>
            <pc:docMk/>
            <pc:sldMk cId="2302661359" sldId="258"/>
            <ac:spMk id="35" creationId="{B73EA7D8-B11B-4453-B913-673DB95FD6FB}"/>
          </ac:spMkLst>
        </pc:spChg>
        <pc:spChg chg="add mod">
          <ac:chgData name="Ehsan Amini" userId="97e173fe06c4fa77" providerId="LiveId" clId="{60D41BA3-FCD9-4F8B-9F09-1C1E5ACBD146}" dt="2020-02-05T14:56:35.533" v="818" actId="26606"/>
          <ac:spMkLst>
            <pc:docMk/>
            <pc:sldMk cId="2302661359" sldId="258"/>
            <ac:spMk id="39" creationId="{61B0D0B3-DA1D-4E3D-B214-17F9247AC4F8}"/>
          </ac:spMkLst>
        </pc:spChg>
        <pc:spChg chg="add mod">
          <ac:chgData name="Ehsan Amini" userId="97e173fe06c4fa77" providerId="LiveId" clId="{60D41BA3-FCD9-4F8B-9F09-1C1E5ACBD146}" dt="2020-02-05T14:56:35.533" v="818" actId="26606"/>
          <ac:spMkLst>
            <pc:docMk/>
            <pc:sldMk cId="2302661359" sldId="258"/>
            <ac:spMk id="40" creationId="{0685D8A0-62E2-45FD-85E5-A9DC26A5CA2D}"/>
          </ac:spMkLst>
        </pc:spChg>
        <pc:spChg chg="add del">
          <ac:chgData name="Ehsan Amini" userId="97e173fe06c4fa77" providerId="LiveId" clId="{60D41BA3-FCD9-4F8B-9F09-1C1E5ACBD146}" dt="2020-02-05T14:56:20.594" v="807" actId="26606"/>
          <ac:spMkLst>
            <pc:docMk/>
            <pc:sldMk cId="2302661359" sldId="258"/>
            <ac:spMk id="45" creationId="{1ED8053C-AF28-403A-90F2-67A100EDECE4}"/>
          </ac:spMkLst>
        </pc:spChg>
        <pc:spChg chg="add del">
          <ac:chgData name="Ehsan Amini" userId="97e173fe06c4fa77" providerId="LiveId" clId="{60D41BA3-FCD9-4F8B-9F09-1C1E5ACBD146}" dt="2020-02-05T14:56:20.594" v="807" actId="26606"/>
          <ac:spMkLst>
            <pc:docMk/>
            <pc:sldMk cId="2302661359" sldId="258"/>
            <ac:spMk id="47" creationId="{1B4300A5-BDF0-4AC1-B637-40BC04A6EF14}"/>
          </ac:spMkLst>
        </pc:spChg>
        <pc:spChg chg="add del">
          <ac:chgData name="Ehsan Amini" userId="97e173fe06c4fa77" providerId="LiveId" clId="{60D41BA3-FCD9-4F8B-9F09-1C1E5ACBD146}" dt="2020-02-05T14:56:22.044" v="809" actId="26606"/>
          <ac:spMkLst>
            <pc:docMk/>
            <pc:sldMk cId="2302661359" sldId="258"/>
            <ac:spMk id="49" creationId="{1ED8053C-AF28-403A-90F2-67A100EDECE4}"/>
          </ac:spMkLst>
        </pc:spChg>
        <pc:spChg chg="add del">
          <ac:chgData name="Ehsan Amini" userId="97e173fe06c4fa77" providerId="LiveId" clId="{60D41BA3-FCD9-4F8B-9F09-1C1E5ACBD146}" dt="2020-02-05T14:56:24.997" v="811" actId="26606"/>
          <ac:spMkLst>
            <pc:docMk/>
            <pc:sldMk cId="2302661359" sldId="258"/>
            <ac:spMk id="51" creationId="{1ED8053C-AF28-403A-90F2-67A100EDECE4}"/>
          </ac:spMkLst>
        </pc:spChg>
        <pc:spChg chg="add del">
          <ac:chgData name="Ehsan Amini" userId="97e173fe06c4fa77" providerId="LiveId" clId="{60D41BA3-FCD9-4F8B-9F09-1C1E5ACBD146}" dt="2020-02-05T14:56:24.997" v="811" actId="26606"/>
          <ac:spMkLst>
            <pc:docMk/>
            <pc:sldMk cId="2302661359" sldId="258"/>
            <ac:spMk id="52" creationId="{14385AAB-9CD8-4873-862C-C5BBE1D6ABD7}"/>
          </ac:spMkLst>
        </pc:spChg>
        <pc:spChg chg="add del">
          <ac:chgData name="Ehsan Amini" userId="97e173fe06c4fa77" providerId="LiveId" clId="{60D41BA3-FCD9-4F8B-9F09-1C1E5ACBD146}" dt="2020-02-05T14:56:35.503" v="817" actId="26606"/>
          <ac:spMkLst>
            <pc:docMk/>
            <pc:sldMk cId="2302661359" sldId="258"/>
            <ac:spMk id="53" creationId="{1A882A9F-F4E9-4E23-8F0B-20B5DF42EAA9}"/>
          </ac:spMkLst>
        </pc:spChg>
        <pc:spChg chg="add del">
          <ac:chgData name="Ehsan Amini" userId="97e173fe06c4fa77" providerId="LiveId" clId="{60D41BA3-FCD9-4F8B-9F09-1C1E5ACBD146}" dt="2020-02-05T14:56:26.259" v="813" actId="26606"/>
          <ac:spMkLst>
            <pc:docMk/>
            <pc:sldMk cId="2302661359" sldId="258"/>
            <ac:spMk id="54" creationId="{BC8B11F9-68C5-43F4-9117-FB32EF89D956}"/>
          </ac:spMkLst>
        </pc:spChg>
        <pc:spChg chg="add del">
          <ac:chgData name="Ehsan Amini" userId="97e173fe06c4fa77" providerId="LiveId" clId="{60D41BA3-FCD9-4F8B-9F09-1C1E5ACBD146}" dt="2020-02-05T14:56:26.259" v="813" actId="26606"/>
          <ac:spMkLst>
            <pc:docMk/>
            <pc:sldMk cId="2302661359" sldId="258"/>
            <ac:spMk id="55" creationId="{6F4628CF-3763-4060-B3DC-91BFE8FEDF7D}"/>
          </ac:spMkLst>
        </pc:spChg>
        <pc:spChg chg="add del">
          <ac:chgData name="Ehsan Amini" userId="97e173fe06c4fa77" providerId="LiveId" clId="{60D41BA3-FCD9-4F8B-9F09-1C1E5ACBD146}" dt="2020-02-05T14:56:29.327" v="815" actId="26606"/>
          <ac:spMkLst>
            <pc:docMk/>
            <pc:sldMk cId="2302661359" sldId="258"/>
            <ac:spMk id="57" creationId="{3E443FD7-A66B-4AA0-872D-B088B9BC5F17}"/>
          </ac:spMkLst>
        </pc:spChg>
        <pc:spChg chg="add del">
          <ac:chgData name="Ehsan Amini" userId="97e173fe06c4fa77" providerId="LiveId" clId="{60D41BA3-FCD9-4F8B-9F09-1C1E5ACBD146}" dt="2020-02-05T14:56:35.503" v="817" actId="26606"/>
          <ac:spMkLst>
            <pc:docMk/>
            <pc:sldMk cId="2302661359" sldId="258"/>
            <ac:spMk id="59" creationId="{CDA1A2E9-63FE-408D-A803-8E306ECAB4B3}"/>
          </ac:spMkLst>
        </pc:spChg>
        <pc:spChg chg="add del">
          <ac:chgData name="Ehsan Amini" userId="97e173fe06c4fa77" providerId="LiveId" clId="{60D41BA3-FCD9-4F8B-9F09-1C1E5ACBD146}" dt="2020-02-05T14:56:35.503" v="817" actId="26606"/>
          <ac:spMkLst>
            <pc:docMk/>
            <pc:sldMk cId="2302661359" sldId="258"/>
            <ac:spMk id="60" creationId="{FBE9F90C-C163-435B-9A68-D15C92D1CF2B}"/>
          </ac:spMkLst>
        </pc:spChg>
        <pc:spChg chg="add del">
          <ac:chgData name="Ehsan Amini" userId="97e173fe06c4fa77" providerId="LiveId" clId="{60D41BA3-FCD9-4F8B-9F09-1C1E5ACBD146}" dt="2020-02-05T14:56:35.503" v="817" actId="26606"/>
          <ac:spMkLst>
            <pc:docMk/>
            <pc:sldMk cId="2302661359" sldId="258"/>
            <ac:spMk id="61" creationId="{1B2E2C70-1F56-487F-A481-9CCBBF80FAEE}"/>
          </ac:spMkLst>
        </pc:spChg>
        <pc:spChg chg="add del">
          <ac:chgData name="Ehsan Amini" userId="97e173fe06c4fa77" providerId="LiveId" clId="{60D41BA3-FCD9-4F8B-9F09-1C1E5ACBD146}" dt="2020-02-05T14:56:35.503" v="817" actId="26606"/>
          <ac:spMkLst>
            <pc:docMk/>
            <pc:sldMk cId="2302661359" sldId="258"/>
            <ac:spMk id="62" creationId="{C66B92E8-BF0C-490A-A803-5AC01A8868AA}"/>
          </ac:spMkLst>
        </pc:spChg>
        <pc:spChg chg="add del">
          <ac:chgData name="Ehsan Amini" userId="97e173fe06c4fa77" providerId="LiveId" clId="{60D41BA3-FCD9-4F8B-9F09-1C1E5ACBD146}" dt="2020-02-05T14:56:35.503" v="817" actId="26606"/>
          <ac:spMkLst>
            <pc:docMk/>
            <pc:sldMk cId="2302661359" sldId="258"/>
            <ac:spMk id="63" creationId="{76D8E929-AD40-40D4-8254-41CF35F366B2}"/>
          </ac:spMkLst>
        </pc:spChg>
        <pc:spChg chg="add del">
          <ac:chgData name="Ehsan Amini" userId="97e173fe06c4fa77" providerId="LiveId" clId="{60D41BA3-FCD9-4F8B-9F09-1C1E5ACBD146}" dt="2020-02-05T14:56:35.503" v="817" actId="26606"/>
          <ac:spMkLst>
            <pc:docMk/>
            <pc:sldMk cId="2302661359" sldId="258"/>
            <ac:spMk id="64" creationId="{9EF6DA93-078D-4E8D-B1D9-4F7500C921BD}"/>
          </ac:spMkLst>
        </pc:spChg>
        <pc:spChg chg="add">
          <ac:chgData name="Ehsan Amini" userId="97e173fe06c4fa77" providerId="LiveId" clId="{60D41BA3-FCD9-4F8B-9F09-1C1E5ACBD146}" dt="2020-02-05T14:56:35.533" v="818" actId="26606"/>
          <ac:spMkLst>
            <pc:docMk/>
            <pc:sldMk cId="2302661359" sldId="258"/>
            <ac:spMk id="66" creationId="{16F9E488-0718-4E1E-9D12-26779F606252}"/>
          </ac:spMkLst>
        </pc:spChg>
        <pc:spChg chg="add">
          <ac:chgData name="Ehsan Amini" userId="97e173fe06c4fa77" providerId="LiveId" clId="{60D41BA3-FCD9-4F8B-9F09-1C1E5ACBD146}" dt="2020-02-05T14:56:35.533" v="818" actId="26606"/>
          <ac:spMkLst>
            <pc:docMk/>
            <pc:sldMk cId="2302661359" sldId="258"/>
            <ac:spMk id="69" creationId="{91AFB7FD-C0D0-4D48-B008-DEA973A72607}"/>
          </ac:spMkLst>
        </pc:spChg>
        <pc:spChg chg="add">
          <ac:chgData name="Ehsan Amini" userId="97e173fe06c4fa77" providerId="LiveId" clId="{60D41BA3-FCD9-4F8B-9F09-1C1E5ACBD146}" dt="2020-02-05T14:56:35.533" v="818" actId="26606"/>
          <ac:spMkLst>
            <pc:docMk/>
            <pc:sldMk cId="2302661359" sldId="258"/>
            <ac:spMk id="70" creationId="{C06D11DA-88D8-46C1-A244-41C5A8A9EEEA}"/>
          </ac:spMkLst>
        </pc:spChg>
        <pc:spChg chg="add">
          <ac:chgData name="Ehsan Amini" userId="97e173fe06c4fa77" providerId="LiveId" clId="{60D41BA3-FCD9-4F8B-9F09-1C1E5ACBD146}" dt="2020-02-05T14:56:35.533" v="818" actId="26606"/>
          <ac:spMkLst>
            <pc:docMk/>
            <pc:sldMk cId="2302661359" sldId="258"/>
            <ac:spMk id="71" creationId="{9ED24E9E-3415-42C3-B58A-42D618995C17}"/>
          </ac:spMkLst>
        </pc:spChg>
        <pc:spChg chg="add">
          <ac:chgData name="Ehsan Amini" userId="97e173fe06c4fa77" providerId="LiveId" clId="{60D41BA3-FCD9-4F8B-9F09-1C1E5ACBD146}" dt="2020-02-05T14:56:35.533" v="818" actId="26606"/>
          <ac:spMkLst>
            <pc:docMk/>
            <pc:sldMk cId="2302661359" sldId="258"/>
            <ac:spMk id="72" creationId="{15882B67-4A02-4BCD-AD70-1D2B5F5EFB7D}"/>
          </ac:spMkLst>
        </pc:spChg>
        <pc:grpChg chg="del mod">
          <ac:chgData name="Ehsan Amini" userId="97e173fe06c4fa77" providerId="LiveId" clId="{60D41BA3-FCD9-4F8B-9F09-1C1E5ACBD146}" dt="2020-02-05T14:54:50.885" v="783" actId="478"/>
          <ac:grpSpMkLst>
            <pc:docMk/>
            <pc:sldMk cId="2302661359" sldId="258"/>
            <ac:grpSpMk id="8" creationId="{327C479A-B298-4217-944E-07991526F5FD}"/>
          </ac:grpSpMkLst>
        </pc:grpChg>
        <pc:grpChg chg="add">
          <ac:chgData name="Ehsan Amini" userId="97e173fe06c4fa77" providerId="LiveId" clId="{60D41BA3-FCD9-4F8B-9F09-1C1E5ACBD146}" dt="2020-02-05T14:56:35.533" v="818" actId="26606"/>
          <ac:grpSpMkLst>
            <pc:docMk/>
            <pc:sldMk cId="2302661359" sldId="258"/>
            <ac:grpSpMk id="67" creationId="{5CA4BCD1-F813-4A68-8727-7A3DE67AC57F}"/>
          </ac:grpSpMkLst>
        </pc:grpChg>
        <pc:picChg chg="add mod ord">
          <ac:chgData name="Ehsan Amini" userId="97e173fe06c4fa77" providerId="LiveId" clId="{60D41BA3-FCD9-4F8B-9F09-1C1E5ACBD146}" dt="2020-02-05T14:56:35.533" v="818" actId="26606"/>
          <ac:picMkLst>
            <pc:docMk/>
            <pc:sldMk cId="2302661359" sldId="258"/>
            <ac:picMk id="3" creationId="{546CE5F5-E90F-45BE-A7F4-4DFEE36B2860}"/>
          </ac:picMkLst>
        </pc:picChg>
        <pc:picChg chg="del mod">
          <ac:chgData name="Ehsan Amini" userId="97e173fe06c4fa77" providerId="LiveId" clId="{60D41BA3-FCD9-4F8B-9F09-1C1E5ACBD146}" dt="2020-02-05T14:53:45.870" v="776" actId="478"/>
          <ac:picMkLst>
            <pc:docMk/>
            <pc:sldMk cId="2302661359" sldId="258"/>
            <ac:picMk id="6" creationId="{397C04E5-9E64-48A2-B491-B00A0F5E774C}"/>
          </ac:picMkLst>
        </pc:picChg>
        <pc:picChg chg="add del mod">
          <ac:chgData name="Ehsan Amini" userId="97e173fe06c4fa77" providerId="LiveId" clId="{60D41BA3-FCD9-4F8B-9F09-1C1E5ACBD146}" dt="2020-02-05T14:54:14.027" v="779"/>
          <ac:picMkLst>
            <pc:docMk/>
            <pc:sldMk cId="2302661359" sldId="258"/>
            <ac:picMk id="30" creationId="{2BAA7D5A-C355-468C-BDA9-124FD2BF816A}"/>
          </ac:picMkLst>
        </pc:picChg>
        <pc:picChg chg="add del mod">
          <ac:chgData name="Ehsan Amini" userId="97e173fe06c4fa77" providerId="LiveId" clId="{60D41BA3-FCD9-4F8B-9F09-1C1E5ACBD146}" dt="2020-02-05T14:54:14.027" v="779"/>
          <ac:picMkLst>
            <pc:docMk/>
            <pc:sldMk cId="2302661359" sldId="258"/>
            <ac:picMk id="31" creationId="{6A039F09-6CE2-4EC3-833F-41D7CB94F885}"/>
          </ac:picMkLst>
        </pc:picChg>
        <pc:picChg chg="add del mod">
          <ac:chgData name="Ehsan Amini" userId="97e173fe06c4fa77" providerId="LiveId" clId="{60D41BA3-FCD9-4F8B-9F09-1C1E5ACBD146}" dt="2020-02-05T14:54:14.027" v="779"/>
          <ac:picMkLst>
            <pc:docMk/>
            <pc:sldMk cId="2302661359" sldId="258"/>
            <ac:picMk id="32" creationId="{7B57E34B-222E-44F2-ADAB-32FC868189F6}"/>
          </ac:picMkLst>
        </pc:picChg>
        <pc:picChg chg="add mod ord">
          <ac:chgData name="Ehsan Amini" userId="97e173fe06c4fa77" providerId="LiveId" clId="{60D41BA3-FCD9-4F8B-9F09-1C1E5ACBD146}" dt="2020-02-05T14:56:35.533" v="818" actId="26606"/>
          <ac:picMkLst>
            <pc:docMk/>
            <pc:sldMk cId="2302661359" sldId="258"/>
            <ac:picMk id="36" creationId="{44784B2B-B364-4B6E-88E6-6FC01210FC54}"/>
          </ac:picMkLst>
        </pc:picChg>
        <pc:picChg chg="add mod">
          <ac:chgData name="Ehsan Amini" userId="97e173fe06c4fa77" providerId="LiveId" clId="{60D41BA3-FCD9-4F8B-9F09-1C1E5ACBD146}" dt="2020-02-05T14:57:08.691" v="828" actId="1076"/>
          <ac:picMkLst>
            <pc:docMk/>
            <pc:sldMk cId="2302661359" sldId="258"/>
            <ac:picMk id="37" creationId="{72BD9C99-D5D4-44CD-BA86-444DEF1001D6}"/>
          </ac:picMkLst>
        </pc:picChg>
        <pc:picChg chg="add mod ord">
          <ac:chgData name="Ehsan Amini" userId="97e173fe06c4fa77" providerId="LiveId" clId="{60D41BA3-FCD9-4F8B-9F09-1C1E5ACBD146}" dt="2020-02-05T14:57:10.547" v="829" actId="1076"/>
          <ac:picMkLst>
            <pc:docMk/>
            <pc:sldMk cId="2302661359" sldId="258"/>
            <ac:picMk id="38" creationId="{92951042-88F7-4435-8336-B5083B8A7A8A}"/>
          </ac:picMkLst>
        </pc:picChg>
      </pc:sldChg>
      <pc:sldChg chg="ord">
        <pc:chgData name="Ehsan Amini" userId="97e173fe06c4fa77" providerId="LiveId" clId="{60D41BA3-FCD9-4F8B-9F09-1C1E5ACBD146}" dt="2020-02-08T11:50:39.342" v="1212"/>
        <pc:sldMkLst>
          <pc:docMk/>
          <pc:sldMk cId="3316603059" sldId="259"/>
        </pc:sldMkLst>
      </pc:sldChg>
      <pc:sldChg chg="ord">
        <pc:chgData name="Ehsan Amini" userId="97e173fe06c4fa77" providerId="LiveId" clId="{60D41BA3-FCD9-4F8B-9F09-1C1E5ACBD146}" dt="2020-02-08T11:50:59.105" v="1214"/>
        <pc:sldMkLst>
          <pc:docMk/>
          <pc:sldMk cId="2518224835" sldId="286"/>
        </pc:sldMkLst>
      </pc:sldChg>
      <pc:sldChg chg="ord">
        <pc:chgData name="Ehsan Amini" userId="97e173fe06c4fa77" providerId="LiveId" clId="{60D41BA3-FCD9-4F8B-9F09-1C1E5ACBD146}" dt="2020-02-08T11:51:12.488" v="1219"/>
        <pc:sldMkLst>
          <pc:docMk/>
          <pc:sldMk cId="1416900368" sldId="287"/>
        </pc:sldMkLst>
      </pc:sldChg>
      <pc:sldChg chg="ord">
        <pc:chgData name="Ehsan Amini" userId="97e173fe06c4fa77" providerId="LiveId" clId="{60D41BA3-FCD9-4F8B-9F09-1C1E5ACBD146}" dt="2020-02-08T11:51:04.970" v="1217"/>
        <pc:sldMkLst>
          <pc:docMk/>
          <pc:sldMk cId="4147035162" sldId="288"/>
        </pc:sldMkLst>
      </pc:sldChg>
      <pc:sldChg chg="del">
        <pc:chgData name="Ehsan Amini" userId="97e173fe06c4fa77" providerId="LiveId" clId="{60D41BA3-FCD9-4F8B-9F09-1C1E5ACBD146}" dt="2020-02-08T11:50:24.211" v="1208" actId="47"/>
        <pc:sldMkLst>
          <pc:docMk/>
          <pc:sldMk cId="3088063117" sldId="289"/>
        </pc:sldMkLst>
      </pc:sldChg>
      <pc:sldChg chg="del">
        <pc:chgData name="Ehsan Amini" userId="97e173fe06c4fa77" providerId="LiveId" clId="{60D41BA3-FCD9-4F8B-9F09-1C1E5ACBD146}" dt="2020-02-03T07:33:14.315" v="0" actId="47"/>
        <pc:sldMkLst>
          <pc:docMk/>
          <pc:sldMk cId="1496833286" sldId="290"/>
        </pc:sldMkLst>
      </pc:sldChg>
      <pc:sldChg chg="del">
        <pc:chgData name="Ehsan Amini" userId="97e173fe06c4fa77" providerId="LiveId" clId="{60D41BA3-FCD9-4F8B-9F09-1C1E5ACBD146}" dt="2020-02-03T07:33:17.843" v="1" actId="47"/>
        <pc:sldMkLst>
          <pc:docMk/>
          <pc:sldMk cId="1082449162" sldId="292"/>
        </pc:sldMkLst>
      </pc:sldChg>
      <pc:sldChg chg="del">
        <pc:chgData name="Ehsan Amini" userId="97e173fe06c4fa77" providerId="LiveId" clId="{60D41BA3-FCD9-4F8B-9F09-1C1E5ACBD146}" dt="2020-02-03T07:33:20.273" v="2" actId="47"/>
        <pc:sldMkLst>
          <pc:docMk/>
          <pc:sldMk cId="3736717717" sldId="293"/>
        </pc:sldMkLst>
      </pc:sldChg>
      <pc:sldChg chg="ord">
        <pc:chgData name="Ehsan Amini" userId="97e173fe06c4fa77" providerId="LiveId" clId="{60D41BA3-FCD9-4F8B-9F09-1C1E5ACBD146}" dt="2020-02-08T11:50:36.031" v="1210"/>
        <pc:sldMkLst>
          <pc:docMk/>
          <pc:sldMk cId="3731928896" sldId="295"/>
        </pc:sldMkLst>
      </pc:sldChg>
      <pc:sldChg chg="addSp delSp modSp add mod ord setBg modNotesTx">
        <pc:chgData name="Ehsan Amini" userId="97e173fe06c4fa77" providerId="LiveId" clId="{60D41BA3-FCD9-4F8B-9F09-1C1E5ACBD146}" dt="2020-02-07T13:56:39.025" v="1120" actId="1076"/>
        <pc:sldMkLst>
          <pc:docMk/>
          <pc:sldMk cId="534610289" sldId="296"/>
        </pc:sldMkLst>
        <pc:spChg chg="del mod ord">
          <ac:chgData name="Ehsan Amini" userId="97e173fe06c4fa77" providerId="LiveId" clId="{60D41BA3-FCD9-4F8B-9F09-1C1E5ACBD146}" dt="2020-02-04T20:07:56.594" v="95" actId="478"/>
          <ac:spMkLst>
            <pc:docMk/>
            <pc:sldMk cId="534610289" sldId="296"/>
            <ac:spMk id="2" creationId="{581AC2C9-6363-4DD8-8C95-EAE3D6403207}"/>
          </ac:spMkLst>
        </pc:spChg>
        <pc:spChg chg="add del mod">
          <ac:chgData name="Ehsan Amini" userId="97e173fe06c4fa77" providerId="LiveId" clId="{60D41BA3-FCD9-4F8B-9F09-1C1E5ACBD146}" dt="2020-02-07T13:56:25.501" v="1117" actId="478"/>
          <ac:spMkLst>
            <pc:docMk/>
            <pc:sldMk cId="534610289" sldId="296"/>
            <ac:spMk id="3" creationId="{45D3D5D8-2559-4CBE-9D66-E0068CFAFEA5}"/>
          </ac:spMkLst>
        </pc:spChg>
        <pc:spChg chg="del">
          <ac:chgData name="Ehsan Amini" userId="97e173fe06c4fa77" providerId="LiveId" clId="{60D41BA3-FCD9-4F8B-9F09-1C1E5ACBD146}" dt="2020-02-04T19:36:55.702" v="21" actId="478"/>
          <ac:spMkLst>
            <pc:docMk/>
            <pc:sldMk cId="534610289" sldId="296"/>
            <ac:spMk id="3" creationId="{F6539500-962D-480F-9CD9-A402AE26367C}"/>
          </ac:spMkLst>
        </pc:spChg>
        <pc:spChg chg="del">
          <ac:chgData name="Ehsan Amini" userId="97e173fe06c4fa77" providerId="LiveId" clId="{60D41BA3-FCD9-4F8B-9F09-1C1E5ACBD146}" dt="2020-02-04T19:36:50.854" v="19" actId="478"/>
          <ac:spMkLst>
            <pc:docMk/>
            <pc:sldMk cId="534610289" sldId="296"/>
            <ac:spMk id="4" creationId="{096643A0-8B18-4876-978F-FC6EB5F586C8}"/>
          </ac:spMkLst>
        </pc:spChg>
        <pc:spChg chg="del">
          <ac:chgData name="Ehsan Amini" userId="97e173fe06c4fa77" providerId="LiveId" clId="{60D41BA3-FCD9-4F8B-9F09-1C1E5ACBD146}" dt="2020-02-04T19:36:49.954" v="18" actId="478"/>
          <ac:spMkLst>
            <pc:docMk/>
            <pc:sldMk cId="534610289" sldId="296"/>
            <ac:spMk id="5" creationId="{E381245A-B5CA-434C-A600-280380583FD9}"/>
          </ac:spMkLst>
        </pc:spChg>
        <pc:spChg chg="del">
          <ac:chgData name="Ehsan Amini" userId="97e173fe06c4fa77" providerId="LiveId" clId="{60D41BA3-FCD9-4F8B-9F09-1C1E5ACBD146}" dt="2020-02-04T19:36:48.798" v="17" actId="478"/>
          <ac:spMkLst>
            <pc:docMk/>
            <pc:sldMk cId="534610289" sldId="296"/>
            <ac:spMk id="6" creationId="{94A0955E-AB78-4F8F-9AC2-85329524A824}"/>
          </ac:spMkLst>
        </pc:spChg>
        <pc:spChg chg="del">
          <ac:chgData name="Ehsan Amini" userId="97e173fe06c4fa77" providerId="LiveId" clId="{60D41BA3-FCD9-4F8B-9F09-1C1E5ACBD146}" dt="2020-02-04T19:36:47.552" v="16" actId="478"/>
          <ac:spMkLst>
            <pc:docMk/>
            <pc:sldMk cId="534610289" sldId="296"/>
            <ac:spMk id="7" creationId="{16860F09-FD84-4CC9-A95A-E8C24032BF1C}"/>
          </ac:spMkLst>
        </pc:spChg>
        <pc:spChg chg="add del">
          <ac:chgData name="Ehsan Amini" userId="97e173fe06c4fa77" providerId="LiveId" clId="{60D41BA3-FCD9-4F8B-9F09-1C1E5ACBD146}" dt="2020-02-04T20:07:33.610" v="83" actId="26606"/>
          <ac:spMkLst>
            <pc:docMk/>
            <pc:sldMk cId="534610289" sldId="296"/>
            <ac:spMk id="12" creationId="{6753252F-4873-4F63-801D-CC719279A7D5}"/>
          </ac:spMkLst>
        </pc:spChg>
        <pc:spChg chg="add del">
          <ac:chgData name="Ehsan Amini" userId="97e173fe06c4fa77" providerId="LiveId" clId="{60D41BA3-FCD9-4F8B-9F09-1C1E5ACBD146}" dt="2020-02-04T20:07:33.610" v="83" actId="26606"/>
          <ac:spMkLst>
            <pc:docMk/>
            <pc:sldMk cId="534610289" sldId="296"/>
            <ac:spMk id="13" creationId="{047C8CCB-F95D-4249-92DD-651249D3535A}"/>
          </ac:spMkLst>
        </pc:spChg>
        <pc:spChg chg="add del">
          <ac:chgData name="Ehsan Amini" userId="97e173fe06c4fa77" providerId="LiveId" clId="{60D41BA3-FCD9-4F8B-9F09-1C1E5ACBD146}" dt="2020-02-04T20:07:41.756" v="89" actId="26606"/>
          <ac:spMkLst>
            <pc:docMk/>
            <pc:sldMk cId="534610289" sldId="296"/>
            <ac:spMk id="14" creationId="{D12DDE76-C203-4047-9998-63900085B5E8}"/>
          </ac:spMkLst>
        </pc:spChg>
        <pc:spChg chg="add del">
          <ac:chgData name="Ehsan Amini" userId="97e173fe06c4fa77" providerId="LiveId" clId="{60D41BA3-FCD9-4F8B-9F09-1C1E5ACBD146}" dt="2020-02-04T20:07:15.504" v="61" actId="26606"/>
          <ac:spMkLst>
            <pc:docMk/>
            <pc:sldMk cId="534610289" sldId="296"/>
            <ac:spMk id="15" creationId="{AB45A142-4255-493C-8284-5D566C121B10}"/>
          </ac:spMkLst>
        </pc:spChg>
        <pc:spChg chg="add del">
          <ac:chgData name="Ehsan Amini" userId="97e173fe06c4fa77" providerId="LiveId" clId="{60D41BA3-FCD9-4F8B-9F09-1C1E5ACBD146}" dt="2020-02-04T20:07:35.322" v="85" actId="26606"/>
          <ac:spMkLst>
            <pc:docMk/>
            <pc:sldMk cId="534610289" sldId="296"/>
            <ac:spMk id="16" creationId="{A4AC5506-6312-4701-8D3C-40187889A947}"/>
          </ac:spMkLst>
        </pc:spChg>
        <pc:spChg chg="add del">
          <ac:chgData name="Ehsan Amini" userId="97e173fe06c4fa77" providerId="LiveId" clId="{60D41BA3-FCD9-4F8B-9F09-1C1E5ACBD146}" dt="2020-02-04T20:07:43.083" v="91" actId="26606"/>
          <ac:spMkLst>
            <pc:docMk/>
            <pc:sldMk cId="534610289" sldId="296"/>
            <ac:spMk id="18" creationId="{AB45A142-4255-493C-8284-5D566C121B10}"/>
          </ac:spMkLst>
        </pc:spChg>
        <pc:spChg chg="add del">
          <ac:chgData name="Ehsan Amini" userId="97e173fe06c4fa77" providerId="LiveId" clId="{60D41BA3-FCD9-4F8B-9F09-1C1E5ACBD146}" dt="2020-02-04T20:07:16.377" v="63" actId="26606"/>
          <ac:spMkLst>
            <pc:docMk/>
            <pc:sldMk cId="534610289" sldId="296"/>
            <ac:spMk id="19" creationId="{D4771268-CB57-404A-9271-370EB28F6090}"/>
          </ac:spMkLst>
        </pc:spChg>
        <pc:spChg chg="add del">
          <ac:chgData name="Ehsan Amini" userId="97e173fe06c4fa77" providerId="LiveId" clId="{60D41BA3-FCD9-4F8B-9F09-1C1E5ACBD146}" dt="2020-02-04T20:07:20.098" v="65" actId="26606"/>
          <ac:spMkLst>
            <pc:docMk/>
            <pc:sldMk cId="534610289" sldId="296"/>
            <ac:spMk id="21" creationId="{6753252F-4873-4F63-801D-CC719279A7D5}"/>
          </ac:spMkLst>
        </pc:spChg>
        <pc:spChg chg="add del">
          <ac:chgData name="Ehsan Amini" userId="97e173fe06c4fa77" providerId="LiveId" clId="{60D41BA3-FCD9-4F8B-9F09-1C1E5ACBD146}" dt="2020-02-04T20:07:20.098" v="65" actId="26606"/>
          <ac:spMkLst>
            <pc:docMk/>
            <pc:sldMk cId="534610289" sldId="296"/>
            <ac:spMk id="22" creationId="{047C8CCB-F95D-4249-92DD-651249D3535A}"/>
          </ac:spMkLst>
        </pc:spChg>
        <pc:spChg chg="add del">
          <ac:chgData name="Ehsan Amini" userId="97e173fe06c4fa77" providerId="LiveId" clId="{60D41BA3-FCD9-4F8B-9F09-1C1E5ACBD146}" dt="2020-02-04T20:07:45.220" v="93" actId="26606"/>
          <ac:spMkLst>
            <pc:docMk/>
            <pc:sldMk cId="534610289" sldId="296"/>
            <ac:spMk id="23" creationId="{D12DDE76-C203-4047-9998-63900085B5E8}"/>
          </ac:spMkLst>
        </pc:spChg>
        <pc:spChg chg="add del">
          <ac:chgData name="Ehsan Amini" userId="97e173fe06c4fa77" providerId="LiveId" clId="{60D41BA3-FCD9-4F8B-9F09-1C1E5ACBD146}" dt="2020-02-04T20:07:21.264" v="67" actId="26606"/>
          <ac:spMkLst>
            <pc:docMk/>
            <pc:sldMk cId="534610289" sldId="296"/>
            <ac:spMk id="24" creationId="{823AC064-BC96-4F32-8AE1-B2FD38754823}"/>
          </ac:spMkLst>
        </pc:spChg>
        <pc:spChg chg="add del mod">
          <ac:chgData name="Ehsan Amini" userId="97e173fe06c4fa77" providerId="LiveId" clId="{60D41BA3-FCD9-4F8B-9F09-1C1E5ACBD146}" dt="2020-02-07T13:56:23.838" v="1116" actId="478"/>
          <ac:spMkLst>
            <pc:docMk/>
            <pc:sldMk cId="534610289" sldId="296"/>
            <ac:spMk id="26" creationId="{47183B0D-048F-4351-A2E2-D6DC4FB6C6D1}"/>
          </ac:spMkLst>
        </pc:spChg>
        <pc:spChg chg="add del">
          <ac:chgData name="Ehsan Amini" userId="97e173fe06c4fa77" providerId="LiveId" clId="{60D41BA3-FCD9-4F8B-9F09-1C1E5ACBD146}" dt="2020-02-04T20:07:21.818" v="69" actId="26606"/>
          <ac:spMkLst>
            <pc:docMk/>
            <pc:sldMk cId="534610289" sldId="296"/>
            <ac:spMk id="27" creationId="{D12DDE76-C203-4047-9998-63900085B5E8}"/>
          </ac:spMkLst>
        </pc:spChg>
        <pc:spChg chg="add del">
          <ac:chgData name="Ehsan Amini" userId="97e173fe06c4fa77" providerId="LiveId" clId="{60D41BA3-FCD9-4F8B-9F09-1C1E5ACBD146}" dt="2020-02-04T20:07:22.844" v="71" actId="26606"/>
          <ac:spMkLst>
            <pc:docMk/>
            <pc:sldMk cId="534610289" sldId="296"/>
            <ac:spMk id="29" creationId="{AB45A142-4255-493C-8284-5D566C121B10}"/>
          </ac:spMkLst>
        </pc:spChg>
        <pc:spChg chg="add del">
          <ac:chgData name="Ehsan Amini" userId="97e173fe06c4fa77" providerId="LiveId" clId="{60D41BA3-FCD9-4F8B-9F09-1C1E5ACBD146}" dt="2020-02-04T20:07:23.225" v="73" actId="26606"/>
          <ac:spMkLst>
            <pc:docMk/>
            <pc:sldMk cId="534610289" sldId="296"/>
            <ac:spMk id="32" creationId="{61B91595-DF01-4E8B-80BF-B812BA9BFDB5}"/>
          </ac:spMkLst>
        </pc:spChg>
        <pc:spChg chg="add del">
          <ac:chgData name="Ehsan Amini" userId="97e173fe06c4fa77" providerId="LiveId" clId="{60D41BA3-FCD9-4F8B-9F09-1C1E5ACBD146}" dt="2020-02-04T20:07:23.225" v="73" actId="26606"/>
          <ac:spMkLst>
            <pc:docMk/>
            <pc:sldMk cId="534610289" sldId="296"/>
            <ac:spMk id="33" creationId="{8AC533DD-1CF6-4A33-852D-3877441533AB}"/>
          </ac:spMkLst>
        </pc:spChg>
        <pc:spChg chg="add del">
          <ac:chgData name="Ehsan Amini" userId="97e173fe06c4fa77" providerId="LiveId" clId="{60D41BA3-FCD9-4F8B-9F09-1C1E5ACBD146}" dt="2020-02-04T20:07:24.233" v="75" actId="26606"/>
          <ac:spMkLst>
            <pc:docMk/>
            <pc:sldMk cId="534610289" sldId="296"/>
            <ac:spMk id="35" creationId="{D4771268-CB57-404A-9271-370EB28F6090}"/>
          </ac:spMkLst>
        </pc:spChg>
        <pc:spChg chg="add del">
          <ac:chgData name="Ehsan Amini" userId="97e173fe06c4fa77" providerId="LiveId" clId="{60D41BA3-FCD9-4F8B-9F09-1C1E5ACBD146}" dt="2020-02-04T20:07:27.167" v="77" actId="26606"/>
          <ac:spMkLst>
            <pc:docMk/>
            <pc:sldMk cId="534610289" sldId="296"/>
            <ac:spMk id="37" creationId="{61B91595-DF01-4E8B-80BF-B812BA9BFDB5}"/>
          </ac:spMkLst>
        </pc:spChg>
        <pc:spChg chg="add del">
          <ac:chgData name="Ehsan Amini" userId="97e173fe06c4fa77" providerId="LiveId" clId="{60D41BA3-FCD9-4F8B-9F09-1C1E5ACBD146}" dt="2020-02-04T20:07:27.167" v="77" actId="26606"/>
          <ac:spMkLst>
            <pc:docMk/>
            <pc:sldMk cId="534610289" sldId="296"/>
            <ac:spMk id="38" creationId="{8AC533DD-1CF6-4A33-852D-3877441533AB}"/>
          </ac:spMkLst>
        </pc:spChg>
        <pc:spChg chg="add del">
          <ac:chgData name="Ehsan Amini" userId="97e173fe06c4fa77" providerId="LiveId" clId="{60D41BA3-FCD9-4F8B-9F09-1C1E5ACBD146}" dt="2020-02-04T20:07:58.087" v="97"/>
          <ac:spMkLst>
            <pc:docMk/>
            <pc:sldMk cId="534610289" sldId="296"/>
            <ac:spMk id="39" creationId="{A8DC713B-415D-4435-B955-956C56B3A403}"/>
          </ac:spMkLst>
        </pc:spChg>
        <pc:spChg chg="add del">
          <ac:chgData name="Ehsan Amini" userId="97e173fe06c4fa77" providerId="LiveId" clId="{60D41BA3-FCD9-4F8B-9F09-1C1E5ACBD146}" dt="2020-02-04T20:07:27.688" v="79" actId="26606"/>
          <ac:spMkLst>
            <pc:docMk/>
            <pc:sldMk cId="534610289" sldId="296"/>
            <ac:spMk id="40" creationId="{A4AC5506-6312-4701-8D3C-40187889A947}"/>
          </ac:spMkLst>
        </pc:spChg>
        <pc:spChg chg="add del">
          <ac:chgData name="Ehsan Amini" userId="97e173fe06c4fa77" providerId="LiveId" clId="{60D41BA3-FCD9-4F8B-9F09-1C1E5ACBD146}" dt="2020-02-05T13:21:55.791" v="525" actId="26606"/>
          <ac:spMkLst>
            <pc:docMk/>
            <pc:sldMk cId="534610289" sldId="296"/>
            <ac:spMk id="73" creationId="{D6CF29CD-38B8-4924-BA11-6D60517487EF}"/>
          </ac:spMkLst>
        </pc:spChg>
        <pc:picChg chg="add del mod ord">
          <ac:chgData name="Ehsan Amini" userId="97e173fe06c4fa77" providerId="LiveId" clId="{60D41BA3-FCD9-4F8B-9F09-1C1E5ACBD146}" dt="2020-02-07T13:48:21.856" v="837" actId="478"/>
          <ac:picMkLst>
            <pc:docMk/>
            <pc:sldMk cId="534610289" sldId="296"/>
            <ac:picMk id="10" creationId="{F8CB97D1-77CA-448A-9D80-DBA0B3602B49}"/>
          </ac:picMkLst>
        </pc:picChg>
        <pc:picChg chg="add del mod">
          <ac:chgData name="Ehsan Amini" userId="97e173fe06c4fa77" providerId="LiveId" clId="{60D41BA3-FCD9-4F8B-9F09-1C1E5ACBD146}" dt="2020-02-04T20:00:02.162" v="48" actId="478"/>
          <ac:picMkLst>
            <pc:docMk/>
            <pc:sldMk cId="534610289" sldId="296"/>
            <ac:picMk id="1026" creationId="{43965348-DF06-4C61-91A4-026C798B0258}"/>
          </ac:picMkLst>
        </pc:picChg>
        <pc:picChg chg="add mod">
          <ac:chgData name="Ehsan Amini" userId="97e173fe06c4fa77" providerId="LiveId" clId="{60D41BA3-FCD9-4F8B-9F09-1C1E5ACBD146}" dt="2020-02-07T13:56:39.025" v="1120" actId="1076"/>
          <ac:picMkLst>
            <pc:docMk/>
            <pc:sldMk cId="534610289" sldId="296"/>
            <ac:picMk id="1028" creationId="{83440503-DAB5-44D6-87D6-342CB37BA51C}"/>
          </ac:picMkLst>
        </pc:picChg>
        <pc:cxnChg chg="add del">
          <ac:chgData name="Ehsan Amini" userId="97e173fe06c4fa77" providerId="LiveId" clId="{60D41BA3-FCD9-4F8B-9F09-1C1E5ACBD146}" dt="2020-02-04T20:07:15.504" v="61" actId="26606"/>
          <ac:cxnSpMkLst>
            <pc:docMk/>
            <pc:sldMk cId="534610289" sldId="296"/>
            <ac:cxnSpMk id="17" creationId="{38FB9660-F42F-4313-BBC4-47C007FE484C}"/>
          </ac:cxnSpMkLst>
        </pc:cxnChg>
        <pc:cxnChg chg="add del">
          <ac:chgData name="Ehsan Amini" userId="97e173fe06c4fa77" providerId="LiveId" clId="{60D41BA3-FCD9-4F8B-9F09-1C1E5ACBD146}" dt="2020-02-04T20:07:43.083" v="91" actId="26606"/>
          <ac:cxnSpMkLst>
            <pc:docMk/>
            <pc:sldMk cId="534610289" sldId="296"/>
            <ac:cxnSpMk id="20" creationId="{38FB9660-F42F-4313-BBC4-47C007FE484C}"/>
          </ac:cxnSpMkLst>
        </pc:cxnChg>
        <pc:cxnChg chg="add del">
          <ac:chgData name="Ehsan Amini" userId="97e173fe06c4fa77" providerId="LiveId" clId="{60D41BA3-FCD9-4F8B-9F09-1C1E5ACBD146}" dt="2020-02-04T20:07:21.264" v="67" actId="26606"/>
          <ac:cxnSpMkLst>
            <pc:docMk/>
            <pc:sldMk cId="534610289" sldId="296"/>
            <ac:cxnSpMk id="25" creationId="{7E7C77BC-7138-40B1-A15B-20F57A494629}"/>
          </ac:cxnSpMkLst>
        </pc:cxnChg>
        <pc:cxnChg chg="add del">
          <ac:chgData name="Ehsan Amini" userId="97e173fe06c4fa77" providerId="LiveId" clId="{60D41BA3-FCD9-4F8B-9F09-1C1E5ACBD146}" dt="2020-02-04T20:07:22.844" v="71" actId="26606"/>
          <ac:cxnSpMkLst>
            <pc:docMk/>
            <pc:sldMk cId="534610289" sldId="296"/>
            <ac:cxnSpMk id="30" creationId="{38FB9660-F42F-4313-BBC4-47C007FE484C}"/>
          </ac:cxnSpMkLst>
        </pc:cxnChg>
        <pc:cxnChg chg="add del">
          <ac:chgData name="Ehsan Amini" userId="97e173fe06c4fa77" providerId="LiveId" clId="{60D41BA3-FCD9-4F8B-9F09-1C1E5ACBD146}" dt="2020-02-05T13:21:55.791" v="525" actId="26606"/>
          <ac:cxnSpMkLst>
            <pc:docMk/>
            <pc:sldMk cId="534610289" sldId="296"/>
            <ac:cxnSpMk id="75" creationId="{3D83F26F-C55B-4A92-9AFF-4894D14E27C5}"/>
          </ac:cxnSpMkLst>
        </pc:cxnChg>
      </pc:sldChg>
      <pc:sldChg chg="del">
        <pc:chgData name="Ehsan Amini" userId="97e173fe06c4fa77" providerId="LiveId" clId="{60D41BA3-FCD9-4F8B-9F09-1C1E5ACBD146}" dt="2020-02-03T07:33:23.404" v="3" actId="47"/>
        <pc:sldMkLst>
          <pc:docMk/>
          <pc:sldMk cId="2471605265" sldId="296"/>
        </pc:sldMkLst>
      </pc:sldChg>
      <pc:sldChg chg="add del ord">
        <pc:chgData name="Ehsan Amini" userId="97e173fe06c4fa77" providerId="LiveId" clId="{60D41BA3-FCD9-4F8B-9F09-1C1E5ACBD146}" dt="2020-02-03T07:36:11.149" v="9" actId="47"/>
        <pc:sldMkLst>
          <pc:docMk/>
          <pc:sldMk cId="3312698073" sldId="296"/>
        </pc:sldMkLst>
      </pc:sldChg>
      <pc:sldChg chg="del">
        <pc:chgData name="Ehsan Amini" userId="97e173fe06c4fa77" providerId="LiveId" clId="{60D41BA3-FCD9-4F8B-9F09-1C1E5ACBD146}" dt="2020-02-03T07:33:25.300" v="4" actId="47"/>
        <pc:sldMkLst>
          <pc:docMk/>
          <pc:sldMk cId="205412179" sldId="297"/>
        </pc:sldMkLst>
      </pc:sldChg>
      <pc:sldChg chg="addSp delSp modSp add mod setBg">
        <pc:chgData name="Ehsan Amini" userId="97e173fe06c4fa77" providerId="LiveId" clId="{60D41BA3-FCD9-4F8B-9F09-1C1E5ACBD146}" dt="2020-02-08T08:51:42.750" v="1187" actId="1076"/>
        <pc:sldMkLst>
          <pc:docMk/>
          <pc:sldMk cId="3337980452" sldId="297"/>
        </pc:sldMkLst>
        <pc:spChg chg="mod">
          <ac:chgData name="Ehsan Amini" userId="97e173fe06c4fa77" providerId="LiveId" clId="{60D41BA3-FCD9-4F8B-9F09-1C1E5ACBD146}" dt="2020-02-07T14:12:25.101" v="1157" actId="26606"/>
          <ac:spMkLst>
            <pc:docMk/>
            <pc:sldMk cId="3337980452" sldId="297"/>
            <ac:spMk id="2" creationId="{581AC2C9-6363-4DD8-8C95-EAE3D6403207}"/>
          </ac:spMkLst>
        </pc:spChg>
        <pc:spChg chg="add del">
          <ac:chgData name="Ehsan Amini" userId="97e173fe06c4fa77" providerId="LiveId" clId="{60D41BA3-FCD9-4F8B-9F09-1C1E5ACBD146}" dt="2020-02-05T13:39:51.729" v="729" actId="26606"/>
          <ac:spMkLst>
            <pc:docMk/>
            <pc:sldMk cId="3337980452" sldId="297"/>
            <ac:spMk id="5" creationId="{AB45A142-4255-493C-8284-5D566C121B10}"/>
          </ac:spMkLst>
        </pc:spChg>
        <pc:spChg chg="add del">
          <ac:chgData name="Ehsan Amini" userId="97e173fe06c4fa77" providerId="LiveId" clId="{60D41BA3-FCD9-4F8B-9F09-1C1E5ACBD146}" dt="2020-02-05T13:39:40.338" v="721" actId="26606"/>
          <ac:spMkLst>
            <pc:docMk/>
            <pc:sldMk cId="3337980452" sldId="297"/>
            <ac:spMk id="8" creationId="{ACBE1851-2230-47A9-B000-CE9046EA61B9}"/>
          </ac:spMkLst>
        </pc:spChg>
        <pc:spChg chg="add del">
          <ac:chgData name="Ehsan Amini" userId="97e173fe06c4fa77" providerId="LiveId" clId="{60D41BA3-FCD9-4F8B-9F09-1C1E5ACBD146}" dt="2020-02-07T14:12:25.101" v="1157" actId="26606"/>
          <ac:spMkLst>
            <pc:docMk/>
            <pc:sldMk cId="3337980452" sldId="297"/>
            <ac:spMk id="9" creationId="{ACBE1851-2230-47A9-B000-CE9046EA61B9}"/>
          </ac:spMkLst>
        </pc:spChg>
        <pc:spChg chg="add del">
          <ac:chgData name="Ehsan Amini" userId="97e173fe06c4fa77" providerId="LiveId" clId="{60D41BA3-FCD9-4F8B-9F09-1C1E5ACBD146}" dt="2020-02-05T13:39:45.583" v="723" actId="26606"/>
          <ac:spMkLst>
            <pc:docMk/>
            <pc:sldMk cId="3337980452" sldId="297"/>
            <ac:spMk id="12" creationId="{AB45A142-4255-493C-8284-5D566C121B10}"/>
          </ac:spMkLst>
        </pc:spChg>
        <pc:spChg chg="add">
          <ac:chgData name="Ehsan Amini" userId="97e173fe06c4fa77" providerId="LiveId" clId="{60D41BA3-FCD9-4F8B-9F09-1C1E5ACBD146}" dt="2020-02-07T14:12:25.101" v="1157" actId="26606"/>
          <ac:spMkLst>
            <pc:docMk/>
            <pc:sldMk cId="3337980452" sldId="297"/>
            <ac:spMk id="14" creationId="{6753252F-4873-4F63-801D-CC719279A7D5}"/>
          </ac:spMkLst>
        </pc:spChg>
        <pc:spChg chg="add del">
          <ac:chgData name="Ehsan Amini" userId="97e173fe06c4fa77" providerId="LiveId" clId="{60D41BA3-FCD9-4F8B-9F09-1C1E5ACBD146}" dt="2020-02-05T13:39:46.703" v="725" actId="26606"/>
          <ac:spMkLst>
            <pc:docMk/>
            <pc:sldMk cId="3337980452" sldId="297"/>
            <ac:spMk id="15" creationId="{6753252F-4873-4F63-801D-CC719279A7D5}"/>
          </ac:spMkLst>
        </pc:spChg>
        <pc:spChg chg="add del">
          <ac:chgData name="Ehsan Amini" userId="97e173fe06c4fa77" providerId="LiveId" clId="{60D41BA3-FCD9-4F8B-9F09-1C1E5ACBD146}" dt="2020-02-05T13:39:46.703" v="725" actId="26606"/>
          <ac:spMkLst>
            <pc:docMk/>
            <pc:sldMk cId="3337980452" sldId="297"/>
            <ac:spMk id="16" creationId="{047C8CCB-F95D-4249-92DD-651249D3535A}"/>
          </ac:spMkLst>
        </pc:spChg>
        <pc:spChg chg="add">
          <ac:chgData name="Ehsan Amini" userId="97e173fe06c4fa77" providerId="LiveId" clId="{60D41BA3-FCD9-4F8B-9F09-1C1E5ACBD146}" dt="2020-02-07T14:12:25.101" v="1157" actId="26606"/>
          <ac:spMkLst>
            <pc:docMk/>
            <pc:sldMk cId="3337980452" sldId="297"/>
            <ac:spMk id="18" creationId="{047C8CCB-F95D-4249-92DD-651249D3535A}"/>
          </ac:spMkLst>
        </pc:spChg>
        <pc:picChg chg="add del mod">
          <ac:chgData name="Ehsan Amini" userId="97e173fe06c4fa77" providerId="LiveId" clId="{60D41BA3-FCD9-4F8B-9F09-1C1E5ACBD146}" dt="2020-02-07T14:12:40.451" v="1158" actId="478"/>
          <ac:picMkLst>
            <pc:docMk/>
            <pc:sldMk cId="3337980452" sldId="297"/>
            <ac:picMk id="3" creationId="{0670AF28-B25D-440A-A62C-F5164DF4E9F5}"/>
          </ac:picMkLst>
        </pc:picChg>
        <pc:picChg chg="add mod">
          <ac:chgData name="Ehsan Amini" userId="97e173fe06c4fa77" providerId="LiveId" clId="{60D41BA3-FCD9-4F8B-9F09-1C1E5ACBD146}" dt="2020-02-08T08:51:42.750" v="1187" actId="1076"/>
          <ac:picMkLst>
            <pc:docMk/>
            <pc:sldMk cId="3337980452" sldId="297"/>
            <ac:picMk id="3" creationId="{72B562A0-66FA-45C8-BB03-A7DFCC2B1D53}"/>
          </ac:picMkLst>
        </pc:picChg>
        <pc:picChg chg="add del mod">
          <ac:chgData name="Ehsan Amini" userId="97e173fe06c4fa77" providerId="LiveId" clId="{60D41BA3-FCD9-4F8B-9F09-1C1E5ACBD146}" dt="2020-02-08T08:51:06.822" v="1184" actId="478"/>
          <ac:picMkLst>
            <pc:docMk/>
            <pc:sldMk cId="3337980452" sldId="297"/>
            <ac:picMk id="4" creationId="{8A49EBCF-84C8-4EF4-A626-00A8C629A440}"/>
          </ac:picMkLst>
        </pc:picChg>
        <pc:picChg chg="del">
          <ac:chgData name="Ehsan Amini" userId="97e173fe06c4fa77" providerId="LiveId" clId="{60D41BA3-FCD9-4F8B-9F09-1C1E5ACBD146}" dt="2020-02-05T13:38:16.411" v="677" actId="478"/>
          <ac:picMkLst>
            <pc:docMk/>
            <pc:sldMk cId="3337980452" sldId="297"/>
            <ac:picMk id="1026" creationId="{43965348-DF06-4C61-91A4-026C798B0258}"/>
          </ac:picMkLst>
        </pc:picChg>
        <pc:cxnChg chg="add del">
          <ac:chgData name="Ehsan Amini" userId="97e173fe06c4fa77" providerId="LiveId" clId="{60D41BA3-FCD9-4F8B-9F09-1C1E5ACBD146}" dt="2020-02-05T13:39:51.729" v="729" actId="26606"/>
          <ac:cxnSpMkLst>
            <pc:docMk/>
            <pc:sldMk cId="3337980452" sldId="297"/>
            <ac:cxnSpMk id="6" creationId="{38FB9660-F42F-4313-BBC4-47C007FE484C}"/>
          </ac:cxnSpMkLst>
        </pc:cxnChg>
        <pc:cxnChg chg="add del">
          <ac:chgData name="Ehsan Amini" userId="97e173fe06c4fa77" providerId="LiveId" clId="{60D41BA3-FCD9-4F8B-9F09-1C1E5ACBD146}" dt="2020-02-05T13:39:40.338" v="721" actId="26606"/>
          <ac:cxnSpMkLst>
            <pc:docMk/>
            <pc:sldMk cId="3337980452" sldId="297"/>
            <ac:cxnSpMk id="10" creationId="{23B93832-6514-44F4-849B-5EE2C8A2337D}"/>
          </ac:cxnSpMkLst>
        </pc:cxnChg>
        <pc:cxnChg chg="add del">
          <ac:chgData name="Ehsan Amini" userId="97e173fe06c4fa77" providerId="LiveId" clId="{60D41BA3-FCD9-4F8B-9F09-1C1E5ACBD146}" dt="2020-02-07T14:12:25.101" v="1157" actId="26606"/>
          <ac:cxnSpMkLst>
            <pc:docMk/>
            <pc:sldMk cId="3337980452" sldId="297"/>
            <ac:cxnSpMk id="11" creationId="{23B93832-6514-44F4-849B-5EE2C8A2337D}"/>
          </ac:cxnSpMkLst>
        </pc:cxnChg>
        <pc:cxnChg chg="add del">
          <ac:chgData name="Ehsan Amini" userId="97e173fe06c4fa77" providerId="LiveId" clId="{60D41BA3-FCD9-4F8B-9F09-1C1E5ACBD146}" dt="2020-02-05T13:39:45.583" v="723" actId="26606"/>
          <ac:cxnSpMkLst>
            <pc:docMk/>
            <pc:sldMk cId="3337980452" sldId="297"/>
            <ac:cxnSpMk id="13" creationId="{38FB9660-F42F-4313-BBC4-47C007FE484C}"/>
          </ac:cxnSpMkLst>
        </pc:cxnChg>
      </pc:sldChg>
      <pc:sldChg chg="del">
        <pc:chgData name="Ehsan Amini" userId="97e173fe06c4fa77" providerId="LiveId" clId="{60D41BA3-FCD9-4F8B-9F09-1C1E5ACBD146}" dt="2020-02-03T07:33:26.788" v="5" actId="47"/>
        <pc:sldMkLst>
          <pc:docMk/>
          <pc:sldMk cId="258564696" sldId="298"/>
        </pc:sldMkLst>
      </pc:sldChg>
      <pc:sldChg chg="addSp delSp modSp add">
        <pc:chgData name="Ehsan Amini" userId="97e173fe06c4fa77" providerId="LiveId" clId="{60D41BA3-FCD9-4F8B-9F09-1C1E5ACBD146}" dt="2020-02-07T13:56:11.041" v="1115" actId="20577"/>
        <pc:sldMkLst>
          <pc:docMk/>
          <pc:sldMk cId="3328836442" sldId="298"/>
        </pc:sldMkLst>
        <pc:spChg chg="mod">
          <ac:chgData name="Ehsan Amini" userId="97e173fe06c4fa77" providerId="LiveId" clId="{60D41BA3-FCD9-4F8B-9F09-1C1E5ACBD146}" dt="2020-02-07T13:56:11.041" v="1115" actId="20577"/>
          <ac:spMkLst>
            <pc:docMk/>
            <pc:sldMk cId="3328836442" sldId="298"/>
            <ac:spMk id="26" creationId="{47183B0D-048F-4351-A2E2-D6DC4FB6C6D1}"/>
          </ac:spMkLst>
        </pc:spChg>
        <pc:picChg chg="add mod">
          <ac:chgData name="Ehsan Amini" userId="97e173fe06c4fa77" providerId="LiveId" clId="{60D41BA3-FCD9-4F8B-9F09-1C1E5ACBD146}" dt="2020-02-07T13:55:57.834" v="1087" actId="14100"/>
          <ac:picMkLst>
            <pc:docMk/>
            <pc:sldMk cId="3328836442" sldId="298"/>
            <ac:picMk id="2" creationId="{67AFBB15-1E4D-404C-B566-EA52EF2B03B0}"/>
          </ac:picMkLst>
        </pc:picChg>
        <pc:picChg chg="del">
          <ac:chgData name="Ehsan Amini" userId="97e173fe06c4fa77" providerId="LiveId" clId="{60D41BA3-FCD9-4F8B-9F09-1C1E5ACBD146}" dt="2020-02-04T20:10:09.414" v="111" actId="478"/>
          <ac:picMkLst>
            <pc:docMk/>
            <pc:sldMk cId="3328836442" sldId="298"/>
            <ac:picMk id="10" creationId="{F8CB97D1-77CA-448A-9D80-DBA0B3602B49}"/>
          </ac:picMkLst>
        </pc:picChg>
        <pc:picChg chg="add mod">
          <ac:chgData name="Ehsan Amini" userId="97e173fe06c4fa77" providerId="LiveId" clId="{60D41BA3-FCD9-4F8B-9F09-1C1E5ACBD146}" dt="2020-02-05T13:27:54.406" v="547" actId="1038"/>
          <ac:picMkLst>
            <pc:docMk/>
            <pc:sldMk cId="3328836442" sldId="298"/>
            <ac:picMk id="6146" creationId="{8C7EC69E-DF8D-4630-81B5-ED854384136F}"/>
          </ac:picMkLst>
        </pc:picChg>
        <pc:picChg chg="add mod">
          <ac:chgData name="Ehsan Amini" userId="97e173fe06c4fa77" providerId="LiveId" clId="{60D41BA3-FCD9-4F8B-9F09-1C1E5ACBD146}" dt="2020-02-07T13:49:18.710" v="855" actId="1076"/>
          <ac:picMkLst>
            <pc:docMk/>
            <pc:sldMk cId="3328836442" sldId="298"/>
            <ac:picMk id="6148" creationId="{1DE7D228-1725-49BD-A4A5-1E45634D265B}"/>
          </ac:picMkLst>
        </pc:picChg>
      </pc:sldChg>
      <pc:sldChg chg="addSp delSp modSp add mod setBg setClrOvrMap">
        <pc:chgData name="Ehsan Amini" userId="97e173fe06c4fa77" providerId="LiveId" clId="{60D41BA3-FCD9-4F8B-9F09-1C1E5ACBD146}" dt="2020-02-08T11:22:58.138" v="1192" actId="20577"/>
        <pc:sldMkLst>
          <pc:docMk/>
          <pc:sldMk cId="1616200504" sldId="299"/>
        </pc:sldMkLst>
        <pc:spChg chg="add mod ord">
          <ac:chgData name="Ehsan Amini" userId="97e173fe06c4fa77" providerId="LiveId" clId="{60D41BA3-FCD9-4F8B-9F09-1C1E5ACBD146}" dt="2020-02-05T13:31:18.195" v="646" actId="26606"/>
          <ac:spMkLst>
            <pc:docMk/>
            <pc:sldMk cId="1616200504" sldId="299"/>
            <ac:spMk id="3" creationId="{9165C9CE-8779-41BA-981F-3A910E21F4E0}"/>
          </ac:spMkLst>
        </pc:spChg>
        <pc:spChg chg="mod">
          <ac:chgData name="Ehsan Amini" userId="97e173fe06c4fa77" providerId="LiveId" clId="{60D41BA3-FCD9-4F8B-9F09-1C1E5ACBD146}" dt="2020-02-08T11:22:58.138" v="1192" actId="20577"/>
          <ac:spMkLst>
            <pc:docMk/>
            <pc:sldMk cId="1616200504" sldId="299"/>
            <ac:spMk id="26" creationId="{47183B0D-048F-4351-A2E2-D6DC4FB6C6D1}"/>
          </ac:spMkLst>
        </pc:spChg>
        <pc:spChg chg="add del">
          <ac:chgData name="Ehsan Amini" userId="97e173fe06c4fa77" providerId="LiveId" clId="{60D41BA3-FCD9-4F8B-9F09-1C1E5ACBD146}" dt="2020-02-04T20:17:14.934" v="335" actId="26606"/>
          <ac:spMkLst>
            <pc:docMk/>
            <pc:sldMk cId="1616200504" sldId="299"/>
            <ac:spMk id="31" creationId="{AFA67CD3-AB4E-4A7A-BEB8-53C445D8C44E}"/>
          </ac:spMkLst>
        </pc:spChg>
        <pc:spChg chg="add del">
          <ac:chgData name="Ehsan Amini" userId="97e173fe06c4fa77" providerId="LiveId" clId="{60D41BA3-FCD9-4F8B-9F09-1C1E5ACBD146}" dt="2020-02-04T20:17:14.934" v="335" actId="26606"/>
          <ac:spMkLst>
            <pc:docMk/>
            <pc:sldMk cId="1616200504" sldId="299"/>
            <ac:spMk id="35" creationId="{339C8D78-A644-462F-B674-F440635E5353}"/>
          </ac:spMkLst>
        </pc:spChg>
        <pc:spChg chg="add del">
          <ac:chgData name="Ehsan Amini" userId="97e173fe06c4fa77" providerId="LiveId" clId="{60D41BA3-FCD9-4F8B-9F09-1C1E5ACBD146}" dt="2020-02-04T20:17:16.135" v="337" actId="26606"/>
          <ac:spMkLst>
            <pc:docMk/>
            <pc:sldMk cId="1616200504" sldId="299"/>
            <ac:spMk id="37" creationId="{59A309A7-1751-4ABE-A3C1-EEC40366AD89}"/>
          </ac:spMkLst>
        </pc:spChg>
        <pc:spChg chg="add del">
          <ac:chgData name="Ehsan Amini" userId="97e173fe06c4fa77" providerId="LiveId" clId="{60D41BA3-FCD9-4F8B-9F09-1C1E5ACBD146}" dt="2020-02-04T20:17:16.135" v="337" actId="26606"/>
          <ac:spMkLst>
            <pc:docMk/>
            <pc:sldMk cId="1616200504" sldId="299"/>
            <ac:spMk id="38" creationId="{967D8EB6-EAE1-4F9C-B398-83321E287204}"/>
          </ac:spMkLst>
        </pc:spChg>
        <pc:spChg chg="add del">
          <ac:chgData name="Ehsan Amini" userId="97e173fe06c4fa77" providerId="LiveId" clId="{60D41BA3-FCD9-4F8B-9F09-1C1E5ACBD146}" dt="2020-02-04T20:17:17.919" v="339" actId="26606"/>
          <ac:spMkLst>
            <pc:docMk/>
            <pc:sldMk cId="1616200504" sldId="299"/>
            <ac:spMk id="40" creationId="{AFA67CD3-AB4E-4A7A-BEB8-53C445D8C44E}"/>
          </ac:spMkLst>
        </pc:spChg>
        <pc:spChg chg="add del">
          <ac:chgData name="Ehsan Amini" userId="97e173fe06c4fa77" providerId="LiveId" clId="{60D41BA3-FCD9-4F8B-9F09-1C1E5ACBD146}" dt="2020-02-04T20:17:17.919" v="339" actId="26606"/>
          <ac:spMkLst>
            <pc:docMk/>
            <pc:sldMk cId="1616200504" sldId="299"/>
            <ac:spMk id="42" creationId="{339C8D78-A644-462F-B674-F440635E5353}"/>
          </ac:spMkLst>
        </pc:spChg>
        <pc:spChg chg="add del">
          <ac:chgData name="Ehsan Amini" userId="97e173fe06c4fa77" providerId="LiveId" clId="{60D41BA3-FCD9-4F8B-9F09-1C1E5ACBD146}" dt="2020-02-04T20:17:20.184" v="341" actId="26606"/>
          <ac:spMkLst>
            <pc:docMk/>
            <pc:sldMk cId="1616200504" sldId="299"/>
            <ac:spMk id="44" creationId="{F60FCA6E-0894-46CD-BD49-5955A51E0084}"/>
          </ac:spMkLst>
        </pc:spChg>
        <pc:spChg chg="add del">
          <ac:chgData name="Ehsan Amini" userId="97e173fe06c4fa77" providerId="LiveId" clId="{60D41BA3-FCD9-4F8B-9F09-1C1E5ACBD146}" dt="2020-02-04T20:17:20.184" v="341" actId="26606"/>
          <ac:spMkLst>
            <pc:docMk/>
            <pc:sldMk cId="1616200504" sldId="299"/>
            <ac:spMk id="45" creationId="{E78C6E4B-A1F1-4B6C-97EC-BE997495D6AC}"/>
          </ac:spMkLst>
        </pc:spChg>
        <pc:spChg chg="add del">
          <ac:chgData name="Ehsan Amini" userId="97e173fe06c4fa77" providerId="LiveId" clId="{60D41BA3-FCD9-4F8B-9F09-1C1E5ACBD146}" dt="2020-02-04T20:17:22.711" v="343" actId="26606"/>
          <ac:spMkLst>
            <pc:docMk/>
            <pc:sldMk cId="1616200504" sldId="299"/>
            <ac:spMk id="47" creationId="{AFA67CD3-AB4E-4A7A-BEB8-53C445D8C44E}"/>
          </ac:spMkLst>
        </pc:spChg>
        <pc:spChg chg="add del">
          <ac:chgData name="Ehsan Amini" userId="97e173fe06c4fa77" providerId="LiveId" clId="{60D41BA3-FCD9-4F8B-9F09-1C1E5ACBD146}" dt="2020-02-04T20:17:22.711" v="343" actId="26606"/>
          <ac:spMkLst>
            <pc:docMk/>
            <pc:sldMk cId="1616200504" sldId="299"/>
            <ac:spMk id="49" creationId="{339C8D78-A644-462F-B674-F440635E5353}"/>
          </ac:spMkLst>
        </pc:spChg>
        <pc:spChg chg="add del">
          <ac:chgData name="Ehsan Amini" userId="97e173fe06c4fa77" providerId="LiveId" clId="{60D41BA3-FCD9-4F8B-9F09-1C1E5ACBD146}" dt="2020-02-04T20:17:28.248" v="345" actId="26606"/>
          <ac:spMkLst>
            <pc:docMk/>
            <pc:sldMk cId="1616200504" sldId="299"/>
            <ac:spMk id="51" creationId="{56C20283-73E0-40EC-8AD8-057F581F64C2}"/>
          </ac:spMkLst>
        </pc:spChg>
        <pc:spChg chg="add del">
          <ac:chgData name="Ehsan Amini" userId="97e173fe06c4fa77" providerId="LiveId" clId="{60D41BA3-FCD9-4F8B-9F09-1C1E5ACBD146}" dt="2020-02-04T20:17:28.248" v="345" actId="26606"/>
          <ac:spMkLst>
            <pc:docMk/>
            <pc:sldMk cId="1616200504" sldId="299"/>
            <ac:spMk id="52" creationId="{3FCC729B-E528-40C3-82D3-BA4375575E87}"/>
          </ac:spMkLst>
        </pc:spChg>
        <pc:spChg chg="add del">
          <ac:chgData name="Ehsan Amini" userId="97e173fe06c4fa77" providerId="LiveId" clId="{60D41BA3-FCD9-4F8B-9F09-1C1E5ACBD146}" dt="2020-02-04T20:17:28.248" v="345" actId="26606"/>
          <ac:spMkLst>
            <pc:docMk/>
            <pc:sldMk cId="1616200504" sldId="299"/>
            <ac:spMk id="53" creationId="{58F1FB8D-1842-4A04-998D-6CF047AB2790}"/>
          </ac:spMkLst>
        </pc:spChg>
        <pc:spChg chg="add del">
          <ac:chgData name="Ehsan Amini" userId="97e173fe06c4fa77" providerId="LiveId" clId="{60D41BA3-FCD9-4F8B-9F09-1C1E5ACBD146}" dt="2020-02-04T20:17:35.287" v="349" actId="26606"/>
          <ac:spMkLst>
            <pc:docMk/>
            <pc:sldMk cId="1616200504" sldId="299"/>
            <ac:spMk id="57" creationId="{56C20283-73E0-40EC-8AD8-057F581F64C2}"/>
          </ac:spMkLst>
        </pc:spChg>
        <pc:spChg chg="add del">
          <ac:chgData name="Ehsan Amini" userId="97e173fe06c4fa77" providerId="LiveId" clId="{60D41BA3-FCD9-4F8B-9F09-1C1E5ACBD146}" dt="2020-02-04T20:17:35.287" v="349" actId="26606"/>
          <ac:spMkLst>
            <pc:docMk/>
            <pc:sldMk cId="1616200504" sldId="299"/>
            <ac:spMk id="58" creationId="{3FCC729B-E528-40C3-82D3-BA4375575E87}"/>
          </ac:spMkLst>
        </pc:spChg>
        <pc:spChg chg="add del">
          <ac:chgData name="Ehsan Amini" userId="97e173fe06c4fa77" providerId="LiveId" clId="{60D41BA3-FCD9-4F8B-9F09-1C1E5ACBD146}" dt="2020-02-04T20:17:35.287" v="349" actId="26606"/>
          <ac:spMkLst>
            <pc:docMk/>
            <pc:sldMk cId="1616200504" sldId="299"/>
            <ac:spMk id="59" creationId="{58F1FB8D-1842-4A04-998D-6CF047AB2790}"/>
          </ac:spMkLst>
        </pc:spChg>
        <pc:spChg chg="add del">
          <ac:chgData name="Ehsan Amini" userId="97e173fe06c4fa77" providerId="LiveId" clId="{60D41BA3-FCD9-4F8B-9F09-1C1E5ACBD146}" dt="2020-02-05T13:31:18.195" v="646" actId="26606"/>
          <ac:spMkLst>
            <pc:docMk/>
            <pc:sldMk cId="1616200504" sldId="299"/>
            <ac:spMk id="61" creationId="{867D4867-5BA7-4462-B2F6-A23F4A622AA7}"/>
          </ac:spMkLst>
        </pc:spChg>
        <pc:spChg chg="add del">
          <ac:chgData name="Ehsan Amini" userId="97e173fe06c4fa77" providerId="LiveId" clId="{60D41BA3-FCD9-4F8B-9F09-1C1E5ACBD146}" dt="2020-02-05T13:31:18.173" v="645" actId="26606"/>
          <ac:spMkLst>
            <pc:docMk/>
            <pc:sldMk cId="1616200504" sldId="299"/>
            <ac:spMk id="66" creationId="{E862BE82-D00D-42C1-BF16-93AA37870C32}"/>
          </ac:spMkLst>
        </pc:spChg>
        <pc:spChg chg="add del">
          <ac:chgData name="Ehsan Amini" userId="97e173fe06c4fa77" providerId="LiveId" clId="{60D41BA3-FCD9-4F8B-9F09-1C1E5ACBD146}" dt="2020-02-05T13:31:18.173" v="645" actId="26606"/>
          <ac:spMkLst>
            <pc:docMk/>
            <pc:sldMk cId="1616200504" sldId="299"/>
            <ac:spMk id="68" creationId="{F6D92C2D-1D3D-4974-918C-06579FB354A9}"/>
          </ac:spMkLst>
        </pc:spChg>
        <pc:spChg chg="add">
          <ac:chgData name="Ehsan Amini" userId="97e173fe06c4fa77" providerId="LiveId" clId="{60D41BA3-FCD9-4F8B-9F09-1C1E5ACBD146}" dt="2020-02-05T13:31:18.195" v="646" actId="26606"/>
          <ac:spMkLst>
            <pc:docMk/>
            <pc:sldMk cId="1616200504" sldId="299"/>
            <ac:spMk id="70" creationId="{339C8D78-A644-462F-B674-F440635E5353}"/>
          </ac:spMkLst>
        </pc:spChg>
        <pc:spChg chg="add">
          <ac:chgData name="Ehsan Amini" userId="97e173fe06c4fa77" providerId="LiveId" clId="{60D41BA3-FCD9-4F8B-9F09-1C1E5ACBD146}" dt="2020-02-05T13:31:18.195" v="646" actId="26606"/>
          <ac:spMkLst>
            <pc:docMk/>
            <pc:sldMk cId="1616200504" sldId="299"/>
            <ac:spMk id="71" creationId="{AFA67CD3-AB4E-4A7A-BEB8-53C445D8C44E}"/>
          </ac:spMkLst>
        </pc:spChg>
        <pc:picChg chg="mod ord">
          <ac:chgData name="Ehsan Amini" userId="97e173fe06c4fa77" providerId="LiveId" clId="{60D41BA3-FCD9-4F8B-9F09-1C1E5ACBD146}" dt="2020-02-07T13:53:18.590" v="878" actId="14100"/>
          <ac:picMkLst>
            <pc:docMk/>
            <pc:sldMk cId="1616200504" sldId="299"/>
            <ac:picMk id="2" creationId="{67AFBB15-1E4D-404C-B566-EA52EF2B03B0}"/>
          </ac:picMkLst>
        </pc:picChg>
        <pc:picChg chg="add del">
          <ac:chgData name="Ehsan Amini" userId="97e173fe06c4fa77" providerId="LiveId" clId="{60D41BA3-FCD9-4F8B-9F09-1C1E5ACBD146}" dt="2020-02-04T20:17:14.934" v="335" actId="26606"/>
          <ac:picMkLst>
            <pc:docMk/>
            <pc:sldMk cId="1616200504" sldId="299"/>
            <ac:picMk id="33" creationId="{07CF545F-9C2E-4446-97CD-AD92990C2B68}"/>
          </ac:picMkLst>
        </pc:picChg>
        <pc:picChg chg="add del">
          <ac:chgData name="Ehsan Amini" userId="97e173fe06c4fa77" providerId="LiveId" clId="{60D41BA3-FCD9-4F8B-9F09-1C1E5ACBD146}" dt="2020-02-04T20:17:17.919" v="339" actId="26606"/>
          <ac:picMkLst>
            <pc:docMk/>
            <pc:sldMk cId="1616200504" sldId="299"/>
            <ac:picMk id="41" creationId="{07CF545F-9C2E-4446-97CD-AD92990C2B68}"/>
          </ac:picMkLst>
        </pc:picChg>
        <pc:picChg chg="add del">
          <ac:chgData name="Ehsan Amini" userId="97e173fe06c4fa77" providerId="LiveId" clId="{60D41BA3-FCD9-4F8B-9F09-1C1E5ACBD146}" dt="2020-02-04T20:17:22.711" v="343" actId="26606"/>
          <ac:picMkLst>
            <pc:docMk/>
            <pc:sldMk cId="1616200504" sldId="299"/>
            <ac:picMk id="48" creationId="{07CF545F-9C2E-4446-97CD-AD92990C2B68}"/>
          </ac:picMkLst>
        </pc:picChg>
        <pc:picChg chg="add">
          <ac:chgData name="Ehsan Amini" userId="97e173fe06c4fa77" providerId="LiveId" clId="{60D41BA3-FCD9-4F8B-9F09-1C1E5ACBD146}" dt="2020-02-05T13:31:18.195" v="646" actId="26606"/>
          <ac:picMkLst>
            <pc:docMk/>
            <pc:sldMk cId="1616200504" sldId="299"/>
            <ac:picMk id="72" creationId="{07CF545F-9C2E-4446-97CD-AD92990C2B68}"/>
          </ac:picMkLst>
        </pc:picChg>
        <pc:cxnChg chg="add del">
          <ac:chgData name="Ehsan Amini" userId="97e173fe06c4fa77" providerId="LiveId" clId="{60D41BA3-FCD9-4F8B-9F09-1C1E5ACBD146}" dt="2020-02-04T20:17:29.713" v="347" actId="26606"/>
          <ac:cxnSpMkLst>
            <pc:docMk/>
            <pc:sldMk cId="1616200504" sldId="299"/>
            <ac:cxnSpMk id="55" creationId="{39B7FDC9-F0CE-43A7-9F2A-83DD09DC3453}"/>
          </ac:cxnSpMkLst>
        </pc:cxnChg>
      </pc:sldChg>
      <pc:sldChg chg="addSp delSp modSp add mod setBg setClrOvrMap">
        <pc:chgData name="Ehsan Amini" userId="97e173fe06c4fa77" providerId="LiveId" clId="{60D41BA3-FCD9-4F8B-9F09-1C1E5ACBD146}" dt="2020-02-07T13:58:16.610" v="1155" actId="20577"/>
        <pc:sldMkLst>
          <pc:docMk/>
          <pc:sldMk cId="2090739602" sldId="300"/>
        </pc:sldMkLst>
        <pc:spChg chg="add del mod">
          <ac:chgData name="Ehsan Amini" userId="97e173fe06c4fa77" providerId="LiveId" clId="{60D41BA3-FCD9-4F8B-9F09-1C1E5ACBD146}" dt="2020-02-04T20:18:51.805" v="416" actId="26606"/>
          <ac:spMkLst>
            <pc:docMk/>
            <pc:sldMk cId="2090739602" sldId="300"/>
            <ac:spMk id="3" creationId="{9165C9CE-8779-41BA-981F-3A910E21F4E0}"/>
          </ac:spMkLst>
        </pc:spChg>
        <pc:spChg chg="mod">
          <ac:chgData name="Ehsan Amini" userId="97e173fe06c4fa77" providerId="LiveId" clId="{60D41BA3-FCD9-4F8B-9F09-1C1E5ACBD146}" dt="2020-02-07T13:57:46.385" v="1146" actId="20577"/>
          <ac:spMkLst>
            <pc:docMk/>
            <pc:sldMk cId="2090739602" sldId="300"/>
            <ac:spMk id="26" creationId="{47183B0D-048F-4351-A2E2-D6DC4FB6C6D1}"/>
          </ac:spMkLst>
        </pc:spChg>
        <pc:spChg chg="add del">
          <ac:chgData name="Ehsan Amini" userId="97e173fe06c4fa77" providerId="LiveId" clId="{60D41BA3-FCD9-4F8B-9F09-1C1E5ACBD146}" dt="2020-02-04T20:18:51.805" v="416" actId="26606"/>
          <ac:spMkLst>
            <pc:docMk/>
            <pc:sldMk cId="2090739602" sldId="300"/>
            <ac:spMk id="31" creationId="{3B854194-185D-494D-905C-7C7CB2E30F6E}"/>
          </ac:spMkLst>
        </pc:spChg>
        <pc:spChg chg="add del">
          <ac:chgData name="Ehsan Amini" userId="97e173fe06c4fa77" providerId="LiveId" clId="{60D41BA3-FCD9-4F8B-9F09-1C1E5ACBD146}" dt="2020-02-04T20:18:51.805" v="416" actId="26606"/>
          <ac:spMkLst>
            <pc:docMk/>
            <pc:sldMk cId="2090739602" sldId="300"/>
            <ac:spMk id="33" creationId="{B4F5FA0D-0104-4987-8241-EFF7C85B88DE}"/>
          </ac:spMkLst>
        </pc:spChg>
        <pc:spChg chg="add del">
          <ac:chgData name="Ehsan Amini" userId="97e173fe06c4fa77" providerId="LiveId" clId="{60D41BA3-FCD9-4F8B-9F09-1C1E5ACBD146}" dt="2020-02-04T20:18:48.334" v="413" actId="26606"/>
          <ac:spMkLst>
            <pc:docMk/>
            <pc:sldMk cId="2090739602" sldId="300"/>
            <ac:spMk id="40" creationId="{2CB6C291-6CAF-46DF-ACFF-AADF0FD03F58}"/>
          </ac:spMkLst>
        </pc:spChg>
        <pc:spChg chg="add del">
          <ac:chgData name="Ehsan Amini" userId="97e173fe06c4fa77" providerId="LiveId" clId="{60D41BA3-FCD9-4F8B-9F09-1C1E5ACBD146}" dt="2020-02-04T20:18:38.816" v="401" actId="26606"/>
          <ac:spMkLst>
            <pc:docMk/>
            <pc:sldMk cId="2090739602" sldId="300"/>
            <ac:spMk id="42" creationId="{46C2E80F-49A6-4372-B103-219D417A55ED}"/>
          </ac:spMkLst>
        </pc:spChg>
        <pc:spChg chg="add del">
          <ac:chgData name="Ehsan Amini" userId="97e173fe06c4fa77" providerId="LiveId" clId="{60D41BA3-FCD9-4F8B-9F09-1C1E5ACBD146}" dt="2020-02-04T20:18:41.109" v="403" actId="26606"/>
          <ac:spMkLst>
            <pc:docMk/>
            <pc:sldMk cId="2090739602" sldId="300"/>
            <ac:spMk id="45" creationId="{4351DFE5-F63D-4BE0-BDA9-E3EB88F01AA5}"/>
          </ac:spMkLst>
        </pc:spChg>
        <pc:spChg chg="add del">
          <ac:chgData name="Ehsan Amini" userId="97e173fe06c4fa77" providerId="LiveId" clId="{60D41BA3-FCD9-4F8B-9F09-1C1E5ACBD146}" dt="2020-02-04T20:18:44.696" v="405" actId="26606"/>
          <ac:spMkLst>
            <pc:docMk/>
            <pc:sldMk cId="2090739602" sldId="300"/>
            <ac:spMk id="48" creationId="{46C2E80F-49A6-4372-B103-219D417A55ED}"/>
          </ac:spMkLst>
        </pc:spChg>
        <pc:spChg chg="add del">
          <ac:chgData name="Ehsan Amini" userId="97e173fe06c4fa77" providerId="LiveId" clId="{60D41BA3-FCD9-4F8B-9F09-1C1E5ACBD146}" dt="2020-02-04T20:18:46.258" v="407" actId="26606"/>
          <ac:spMkLst>
            <pc:docMk/>
            <pc:sldMk cId="2090739602" sldId="300"/>
            <ac:spMk id="51" creationId="{4351DFE5-F63D-4BE0-BDA9-E3EB88F01AA5}"/>
          </ac:spMkLst>
        </pc:spChg>
        <pc:spChg chg="add del">
          <ac:chgData name="Ehsan Amini" userId="97e173fe06c4fa77" providerId="LiveId" clId="{60D41BA3-FCD9-4F8B-9F09-1C1E5ACBD146}" dt="2020-02-04T20:18:47.263" v="409" actId="26606"/>
          <ac:spMkLst>
            <pc:docMk/>
            <pc:sldMk cId="2090739602" sldId="300"/>
            <ac:spMk id="55" creationId="{46C2E80F-49A6-4372-B103-219D417A55ED}"/>
          </ac:spMkLst>
        </pc:spChg>
        <pc:spChg chg="add del">
          <ac:chgData name="Ehsan Amini" userId="97e173fe06c4fa77" providerId="LiveId" clId="{60D41BA3-FCD9-4F8B-9F09-1C1E5ACBD146}" dt="2020-02-04T20:18:47.657" v="411" actId="26606"/>
          <ac:spMkLst>
            <pc:docMk/>
            <pc:sldMk cId="2090739602" sldId="300"/>
            <ac:spMk id="58" creationId="{4351DFE5-F63D-4BE0-BDA9-E3EB88F01AA5}"/>
          </ac:spMkLst>
        </pc:spChg>
        <pc:spChg chg="add del">
          <ac:chgData name="Ehsan Amini" userId="97e173fe06c4fa77" providerId="LiveId" clId="{60D41BA3-FCD9-4F8B-9F09-1C1E5ACBD146}" dt="2020-02-04T20:18:48.334" v="413" actId="26606"/>
          <ac:spMkLst>
            <pc:docMk/>
            <pc:sldMk cId="2090739602" sldId="300"/>
            <ac:spMk id="63" creationId="{4735DC46-5663-471D-AADB-81E00E65BCC6}"/>
          </ac:spMkLst>
        </pc:spChg>
        <pc:spChg chg="add del">
          <ac:chgData name="Ehsan Amini" userId="97e173fe06c4fa77" providerId="LiveId" clId="{60D41BA3-FCD9-4F8B-9F09-1C1E5ACBD146}" dt="2020-02-04T20:18:48.334" v="413" actId="26606"/>
          <ac:spMkLst>
            <pc:docMk/>
            <pc:sldMk cId="2090739602" sldId="300"/>
            <ac:spMk id="64" creationId="{9165C9CE-8779-41BA-981F-3A910E21F4E0}"/>
          </ac:spMkLst>
        </pc:spChg>
        <pc:spChg chg="add del">
          <ac:chgData name="Ehsan Amini" userId="97e173fe06c4fa77" providerId="LiveId" clId="{60D41BA3-FCD9-4F8B-9F09-1C1E5ACBD146}" dt="2020-02-04T20:18:51.785" v="415" actId="26606"/>
          <ac:spMkLst>
            <pc:docMk/>
            <pc:sldMk cId="2090739602" sldId="300"/>
            <ac:spMk id="66" creationId="{4351DFE5-F63D-4BE0-BDA9-E3EB88F01AA5}"/>
          </ac:spMkLst>
        </pc:spChg>
        <pc:spChg chg="add">
          <ac:chgData name="Ehsan Amini" userId="97e173fe06c4fa77" providerId="LiveId" clId="{60D41BA3-FCD9-4F8B-9F09-1C1E5ACBD146}" dt="2020-02-04T20:18:51.805" v="416" actId="26606"/>
          <ac:spMkLst>
            <pc:docMk/>
            <pc:sldMk cId="2090739602" sldId="300"/>
            <ac:spMk id="70" creationId="{2CB6C291-6CAF-46DF-ACFF-AADF0FD03F58}"/>
          </ac:spMkLst>
        </pc:spChg>
        <pc:spChg chg="add">
          <ac:chgData name="Ehsan Amini" userId="97e173fe06c4fa77" providerId="LiveId" clId="{60D41BA3-FCD9-4F8B-9F09-1C1E5ACBD146}" dt="2020-02-04T20:18:51.805" v="416" actId="26606"/>
          <ac:spMkLst>
            <pc:docMk/>
            <pc:sldMk cId="2090739602" sldId="300"/>
            <ac:spMk id="72" creationId="{4735DC46-5663-471D-AADB-81E00E65BCC6}"/>
          </ac:spMkLst>
        </pc:spChg>
        <pc:spChg chg="add mod">
          <ac:chgData name="Ehsan Amini" userId="97e173fe06c4fa77" providerId="LiveId" clId="{60D41BA3-FCD9-4F8B-9F09-1C1E5ACBD146}" dt="2020-02-07T13:58:16.610" v="1155" actId="20577"/>
          <ac:spMkLst>
            <pc:docMk/>
            <pc:sldMk cId="2090739602" sldId="300"/>
            <ac:spMk id="73" creationId="{9165C9CE-8779-41BA-981F-3A910E21F4E0}"/>
          </ac:spMkLst>
        </pc:spChg>
        <pc:graphicFrameChg chg="add del">
          <ac:chgData name="Ehsan Amini" userId="97e173fe06c4fa77" providerId="LiveId" clId="{60D41BA3-FCD9-4F8B-9F09-1C1E5ACBD146}" dt="2020-02-04T20:18:38.816" v="401" actId="26606"/>
          <ac:graphicFrameMkLst>
            <pc:docMk/>
            <pc:sldMk cId="2090739602" sldId="300"/>
            <ac:graphicFrameMk id="37" creationId="{C0CD03B1-807F-4515-BF7B-E145851B17D6}"/>
          </ac:graphicFrameMkLst>
        </pc:graphicFrameChg>
        <pc:graphicFrameChg chg="add del">
          <ac:chgData name="Ehsan Amini" userId="97e173fe06c4fa77" providerId="LiveId" clId="{60D41BA3-FCD9-4F8B-9F09-1C1E5ACBD146}" dt="2020-02-04T20:18:41.109" v="403" actId="26606"/>
          <ac:graphicFrameMkLst>
            <pc:docMk/>
            <pc:sldMk cId="2090739602" sldId="300"/>
            <ac:graphicFrameMk id="46" creationId="{64655062-F9E9-44F4-9492-AA23083218FC}"/>
          </ac:graphicFrameMkLst>
        </pc:graphicFrameChg>
        <pc:graphicFrameChg chg="add del">
          <ac:chgData name="Ehsan Amini" userId="97e173fe06c4fa77" providerId="LiveId" clId="{60D41BA3-FCD9-4F8B-9F09-1C1E5ACBD146}" dt="2020-02-04T20:18:44.696" v="405" actId="26606"/>
          <ac:graphicFrameMkLst>
            <pc:docMk/>
            <pc:sldMk cId="2090739602" sldId="300"/>
            <ac:graphicFrameMk id="49" creationId="{C0CD03B1-807F-4515-BF7B-E145851B17D6}"/>
          </ac:graphicFrameMkLst>
        </pc:graphicFrameChg>
        <pc:graphicFrameChg chg="add del">
          <ac:chgData name="Ehsan Amini" userId="97e173fe06c4fa77" providerId="LiveId" clId="{60D41BA3-FCD9-4F8B-9F09-1C1E5ACBD146}" dt="2020-02-04T20:18:46.258" v="407" actId="26606"/>
          <ac:graphicFrameMkLst>
            <pc:docMk/>
            <pc:sldMk cId="2090739602" sldId="300"/>
            <ac:graphicFrameMk id="53" creationId="{64655062-F9E9-44F4-9492-AA23083218FC}"/>
          </ac:graphicFrameMkLst>
        </pc:graphicFrameChg>
        <pc:graphicFrameChg chg="add del">
          <ac:chgData name="Ehsan Amini" userId="97e173fe06c4fa77" providerId="LiveId" clId="{60D41BA3-FCD9-4F8B-9F09-1C1E5ACBD146}" dt="2020-02-04T20:18:47.263" v="409" actId="26606"/>
          <ac:graphicFrameMkLst>
            <pc:docMk/>
            <pc:sldMk cId="2090739602" sldId="300"/>
            <ac:graphicFrameMk id="56" creationId="{C0CD03B1-807F-4515-BF7B-E145851B17D6}"/>
          </ac:graphicFrameMkLst>
        </pc:graphicFrameChg>
        <pc:graphicFrameChg chg="add del">
          <ac:chgData name="Ehsan Amini" userId="97e173fe06c4fa77" providerId="LiveId" clId="{60D41BA3-FCD9-4F8B-9F09-1C1E5ACBD146}" dt="2020-02-04T20:18:47.657" v="411" actId="26606"/>
          <ac:graphicFrameMkLst>
            <pc:docMk/>
            <pc:sldMk cId="2090739602" sldId="300"/>
            <ac:graphicFrameMk id="60" creationId="{64655062-F9E9-44F4-9492-AA23083218FC}"/>
          </ac:graphicFrameMkLst>
        </pc:graphicFrameChg>
        <pc:graphicFrameChg chg="add del">
          <ac:chgData name="Ehsan Amini" userId="97e173fe06c4fa77" providerId="LiveId" clId="{60D41BA3-FCD9-4F8B-9F09-1C1E5ACBD146}" dt="2020-02-04T20:18:51.785" v="415" actId="26606"/>
          <ac:graphicFrameMkLst>
            <pc:docMk/>
            <pc:sldMk cId="2090739602" sldId="300"/>
            <ac:graphicFrameMk id="68" creationId="{64655062-F9E9-44F4-9492-AA23083218FC}"/>
          </ac:graphicFrameMkLst>
        </pc:graphicFrameChg>
        <pc:picChg chg="del">
          <ac:chgData name="Ehsan Amini" userId="97e173fe06c4fa77" providerId="LiveId" clId="{60D41BA3-FCD9-4F8B-9F09-1C1E5ACBD146}" dt="2020-02-04T20:14:11.577" v="295" actId="478"/>
          <ac:picMkLst>
            <pc:docMk/>
            <pc:sldMk cId="2090739602" sldId="300"/>
            <ac:picMk id="2" creationId="{67AFBB15-1E4D-404C-B566-EA52EF2B03B0}"/>
          </ac:picMkLst>
        </pc:picChg>
        <pc:picChg chg="add del">
          <ac:chgData name="Ehsan Amini" userId="97e173fe06c4fa77" providerId="LiveId" clId="{60D41BA3-FCD9-4F8B-9F09-1C1E5ACBD146}" dt="2020-02-04T20:18:51.805" v="416" actId="26606"/>
          <ac:picMkLst>
            <pc:docMk/>
            <pc:sldMk cId="2090739602" sldId="300"/>
            <ac:picMk id="35" creationId="{2897127E-6CEF-446C-BE87-93B7C46E49D1}"/>
          </ac:picMkLst>
        </pc:picChg>
        <pc:picChg chg="add del">
          <ac:chgData name="Ehsan Amini" userId="97e173fe06c4fa77" providerId="LiveId" clId="{60D41BA3-FCD9-4F8B-9F09-1C1E5ACBD146}" dt="2020-02-04T20:18:41.109" v="403" actId="26606"/>
          <ac:picMkLst>
            <pc:docMk/>
            <pc:sldMk cId="2090739602" sldId="300"/>
            <ac:picMk id="44" creationId="{02DD2BC0-6F29-4B4F-8D61-2DCF6D2E8E73}"/>
          </ac:picMkLst>
        </pc:picChg>
        <pc:picChg chg="add del">
          <ac:chgData name="Ehsan Amini" userId="97e173fe06c4fa77" providerId="LiveId" clId="{60D41BA3-FCD9-4F8B-9F09-1C1E5ACBD146}" dt="2020-02-04T20:18:46.258" v="407" actId="26606"/>
          <ac:picMkLst>
            <pc:docMk/>
            <pc:sldMk cId="2090739602" sldId="300"/>
            <ac:picMk id="52" creationId="{02DD2BC0-6F29-4B4F-8D61-2DCF6D2E8E73}"/>
          </ac:picMkLst>
        </pc:picChg>
        <pc:picChg chg="add del">
          <ac:chgData name="Ehsan Amini" userId="97e173fe06c4fa77" providerId="LiveId" clId="{60D41BA3-FCD9-4F8B-9F09-1C1E5ACBD146}" dt="2020-02-04T20:18:47.657" v="411" actId="26606"/>
          <ac:picMkLst>
            <pc:docMk/>
            <pc:sldMk cId="2090739602" sldId="300"/>
            <ac:picMk id="59" creationId="{02DD2BC0-6F29-4B4F-8D61-2DCF6D2E8E73}"/>
          </ac:picMkLst>
        </pc:picChg>
        <pc:picChg chg="add del">
          <ac:chgData name="Ehsan Amini" userId="97e173fe06c4fa77" providerId="LiveId" clId="{60D41BA3-FCD9-4F8B-9F09-1C1E5ACBD146}" dt="2020-02-04T20:18:48.334" v="413" actId="26606"/>
          <ac:picMkLst>
            <pc:docMk/>
            <pc:sldMk cId="2090739602" sldId="300"/>
            <ac:picMk id="62" creationId="{1EBADBCA-DA20-4279-93C6-011DEF18AA71}"/>
          </ac:picMkLst>
        </pc:picChg>
        <pc:picChg chg="add del">
          <ac:chgData name="Ehsan Amini" userId="97e173fe06c4fa77" providerId="LiveId" clId="{60D41BA3-FCD9-4F8B-9F09-1C1E5ACBD146}" dt="2020-02-04T20:18:51.785" v="415" actId="26606"/>
          <ac:picMkLst>
            <pc:docMk/>
            <pc:sldMk cId="2090739602" sldId="300"/>
            <ac:picMk id="67" creationId="{02DD2BC0-6F29-4B4F-8D61-2DCF6D2E8E73}"/>
          </ac:picMkLst>
        </pc:picChg>
        <pc:picChg chg="add">
          <ac:chgData name="Ehsan Amini" userId="97e173fe06c4fa77" providerId="LiveId" clId="{60D41BA3-FCD9-4F8B-9F09-1C1E5ACBD146}" dt="2020-02-04T20:18:51.805" v="416" actId="26606"/>
          <ac:picMkLst>
            <pc:docMk/>
            <pc:sldMk cId="2090739602" sldId="300"/>
            <ac:picMk id="71" creationId="{1EBADBCA-DA20-4279-93C6-011DEF18AA71}"/>
          </ac:picMkLst>
        </pc:picChg>
        <pc:picChg chg="add del mod">
          <ac:chgData name="Ehsan Amini" userId="97e173fe06c4fa77" providerId="LiveId" clId="{60D41BA3-FCD9-4F8B-9F09-1C1E5ACBD146}" dt="2020-02-05T13:47:02.718" v="732" actId="478"/>
          <ac:picMkLst>
            <pc:docMk/>
            <pc:sldMk cId="2090739602" sldId="300"/>
            <ac:picMk id="4098" creationId="{BB2C8933-E1B4-4AD7-8C83-39F29A8C3B52}"/>
          </ac:picMkLst>
        </pc:picChg>
      </pc:sldChg>
      <pc:sldChg chg="addSp delSp modSp add mod setBg">
        <pc:chgData name="Ehsan Amini" userId="97e173fe06c4fa77" providerId="LiveId" clId="{60D41BA3-FCD9-4F8B-9F09-1C1E5ACBD146}" dt="2020-02-07T13:49:43.046" v="875" actId="20577"/>
        <pc:sldMkLst>
          <pc:docMk/>
          <pc:sldMk cId="108008073" sldId="301"/>
        </pc:sldMkLst>
        <pc:spChg chg="mod ord">
          <ac:chgData name="Ehsan Amini" userId="97e173fe06c4fa77" providerId="LiveId" clId="{60D41BA3-FCD9-4F8B-9F09-1C1E5ACBD146}" dt="2020-02-07T13:49:43.046" v="875" actId="20577"/>
          <ac:spMkLst>
            <pc:docMk/>
            <pc:sldMk cId="108008073" sldId="301"/>
            <ac:spMk id="26" creationId="{47183B0D-048F-4351-A2E2-D6DC4FB6C6D1}"/>
          </ac:spMkLst>
        </pc:spChg>
        <pc:spChg chg="add del">
          <ac:chgData name="Ehsan Amini" userId="97e173fe06c4fa77" providerId="LiveId" clId="{60D41BA3-FCD9-4F8B-9F09-1C1E5ACBD146}" dt="2020-02-04T20:17:49.519" v="358" actId="26606"/>
          <ac:spMkLst>
            <pc:docMk/>
            <pc:sldMk cId="108008073" sldId="301"/>
            <ac:spMk id="28" creationId="{823AC064-BC96-4F32-8AE1-B2FD38754823}"/>
          </ac:spMkLst>
        </pc:spChg>
        <pc:spChg chg="add del">
          <ac:chgData name="Ehsan Amini" userId="97e173fe06c4fa77" providerId="LiveId" clId="{60D41BA3-FCD9-4F8B-9F09-1C1E5ACBD146}" dt="2020-02-04T20:17:53.753" v="362" actId="26606"/>
          <ac:spMkLst>
            <pc:docMk/>
            <pc:sldMk cId="108008073" sldId="301"/>
            <ac:spMk id="30" creationId="{823AC064-BC96-4F32-8AE1-B2FD38754823}"/>
          </ac:spMkLst>
        </pc:spChg>
        <pc:spChg chg="add del">
          <ac:chgData name="Ehsan Amini" userId="97e173fe06c4fa77" providerId="LiveId" clId="{60D41BA3-FCD9-4F8B-9F09-1C1E5ACBD146}" dt="2020-02-04T20:17:45.903" v="352" actId="26606"/>
          <ac:spMkLst>
            <pc:docMk/>
            <pc:sldMk cId="108008073" sldId="301"/>
            <ac:spMk id="31" creationId="{C0B27210-D0CA-4654-B3E3-9ABB4F178EA1}"/>
          </ac:spMkLst>
        </pc:spChg>
        <pc:spChg chg="add del">
          <ac:chgData name="Ehsan Amini" userId="97e173fe06c4fa77" providerId="LiveId" clId="{60D41BA3-FCD9-4F8B-9F09-1C1E5ACBD146}" dt="2020-02-04T20:17:45.903" v="352" actId="26606"/>
          <ac:spMkLst>
            <pc:docMk/>
            <pc:sldMk cId="108008073" sldId="301"/>
            <ac:spMk id="33" creationId="{1DB7C82F-AB7E-4F0C-B829-FA1B9C415180}"/>
          </ac:spMkLst>
        </pc:spChg>
        <pc:spChg chg="add del">
          <ac:chgData name="Ehsan Amini" userId="97e173fe06c4fa77" providerId="LiveId" clId="{60D41BA3-FCD9-4F8B-9F09-1C1E5ACBD146}" dt="2020-02-04T20:17:56.417" v="364" actId="26606"/>
          <ac:spMkLst>
            <pc:docMk/>
            <pc:sldMk cId="108008073" sldId="301"/>
            <ac:spMk id="34" creationId="{72257994-BD97-4691-8B89-198A6D2BABDC}"/>
          </ac:spMkLst>
        </pc:spChg>
        <pc:spChg chg="add del">
          <ac:chgData name="Ehsan Amini" userId="97e173fe06c4fa77" providerId="LiveId" clId="{60D41BA3-FCD9-4F8B-9F09-1C1E5ACBD146}" dt="2020-02-04T20:17:45.903" v="352" actId="26606"/>
          <ac:spMkLst>
            <pc:docMk/>
            <pc:sldMk cId="108008073" sldId="301"/>
            <ac:spMk id="35" creationId="{70B66945-4967-4040-926D-DCA44313CDAB}"/>
          </ac:spMkLst>
        </pc:spChg>
        <pc:spChg chg="add del">
          <ac:chgData name="Ehsan Amini" userId="97e173fe06c4fa77" providerId="LiveId" clId="{60D41BA3-FCD9-4F8B-9F09-1C1E5ACBD146}" dt="2020-02-04T20:17:57.441" v="366" actId="26606"/>
          <ac:spMkLst>
            <pc:docMk/>
            <pc:sldMk cId="108008073" sldId="301"/>
            <ac:spMk id="36" creationId="{B1ED02B1-1BC5-458F-9994-627281CFE7C4}"/>
          </ac:spMkLst>
        </pc:spChg>
        <pc:spChg chg="add del">
          <ac:chgData name="Ehsan Amini" userId="97e173fe06c4fa77" providerId="LiveId" clId="{60D41BA3-FCD9-4F8B-9F09-1C1E5ACBD146}" dt="2020-02-04T20:17:47.062" v="354" actId="26606"/>
          <ac:spMkLst>
            <pc:docMk/>
            <pc:sldMk cId="108008073" sldId="301"/>
            <ac:spMk id="37" creationId="{A4AC5506-6312-4701-8D3C-40187889A947}"/>
          </ac:spMkLst>
        </pc:spChg>
        <pc:spChg chg="add del">
          <ac:chgData name="Ehsan Amini" userId="97e173fe06c4fa77" providerId="LiveId" clId="{60D41BA3-FCD9-4F8B-9F09-1C1E5ACBD146}" dt="2020-02-04T20:17:58.106" v="368" actId="26606"/>
          <ac:spMkLst>
            <pc:docMk/>
            <pc:sldMk cId="108008073" sldId="301"/>
            <ac:spMk id="38" creationId="{823AC064-BC96-4F32-8AE1-B2FD38754823}"/>
          </ac:spMkLst>
        </pc:spChg>
        <pc:spChg chg="add del">
          <ac:chgData name="Ehsan Amini" userId="97e173fe06c4fa77" providerId="LiveId" clId="{60D41BA3-FCD9-4F8B-9F09-1C1E5ACBD146}" dt="2020-02-04T20:18:04.211" v="378" actId="26606"/>
          <ac:spMkLst>
            <pc:docMk/>
            <pc:sldMk cId="108008073" sldId="301"/>
            <ac:spMk id="40" creationId="{823AC064-BC96-4F32-8AE1-B2FD38754823}"/>
          </ac:spMkLst>
        </pc:spChg>
        <pc:spChg chg="add del">
          <ac:chgData name="Ehsan Amini" userId="97e173fe06c4fa77" providerId="LiveId" clId="{60D41BA3-FCD9-4F8B-9F09-1C1E5ACBD146}" dt="2020-02-04T20:17:59.123" v="370" actId="26606"/>
          <ac:spMkLst>
            <pc:docMk/>
            <pc:sldMk cId="108008073" sldId="301"/>
            <ac:spMk id="41" creationId="{72257994-BD97-4691-8B89-198A6D2BABDC}"/>
          </ac:spMkLst>
        </pc:spChg>
        <pc:spChg chg="add del">
          <ac:chgData name="Ehsan Amini" userId="97e173fe06c4fa77" providerId="LiveId" clId="{60D41BA3-FCD9-4F8B-9F09-1C1E5ACBD146}" dt="2020-02-04T20:18:00.051" v="372" actId="26606"/>
          <ac:spMkLst>
            <pc:docMk/>
            <pc:sldMk cId="108008073" sldId="301"/>
            <ac:spMk id="43" creationId="{C0B27210-D0CA-4654-B3E3-9ABB4F178EA1}"/>
          </ac:spMkLst>
        </pc:spChg>
        <pc:spChg chg="add del">
          <ac:chgData name="Ehsan Amini" userId="97e173fe06c4fa77" providerId="LiveId" clId="{60D41BA3-FCD9-4F8B-9F09-1C1E5ACBD146}" dt="2020-02-04T20:18:00.051" v="372" actId="26606"/>
          <ac:spMkLst>
            <pc:docMk/>
            <pc:sldMk cId="108008073" sldId="301"/>
            <ac:spMk id="44" creationId="{1DB7C82F-AB7E-4F0C-B829-FA1B9C415180}"/>
          </ac:spMkLst>
        </pc:spChg>
        <pc:spChg chg="add del">
          <ac:chgData name="Ehsan Amini" userId="97e173fe06c4fa77" providerId="LiveId" clId="{60D41BA3-FCD9-4F8B-9F09-1C1E5ACBD146}" dt="2020-02-04T20:18:00.051" v="372" actId="26606"/>
          <ac:spMkLst>
            <pc:docMk/>
            <pc:sldMk cId="108008073" sldId="301"/>
            <ac:spMk id="45" creationId="{70B66945-4967-4040-926D-DCA44313CDAB}"/>
          </ac:spMkLst>
        </pc:spChg>
        <pc:spChg chg="add del">
          <ac:chgData name="Ehsan Amini" userId="97e173fe06c4fa77" providerId="LiveId" clId="{60D41BA3-FCD9-4F8B-9F09-1C1E5ACBD146}" dt="2020-02-04T20:18:07.306" v="382" actId="26606"/>
          <ac:spMkLst>
            <pc:docMk/>
            <pc:sldMk cId="108008073" sldId="301"/>
            <ac:spMk id="46" creationId="{A4AC5506-6312-4701-8D3C-40187889A947}"/>
          </ac:spMkLst>
        </pc:spChg>
        <pc:spChg chg="add del">
          <ac:chgData name="Ehsan Amini" userId="97e173fe06c4fa77" providerId="LiveId" clId="{60D41BA3-FCD9-4F8B-9F09-1C1E5ACBD146}" dt="2020-02-04T20:18:00.921" v="374" actId="26606"/>
          <ac:spMkLst>
            <pc:docMk/>
            <pc:sldMk cId="108008073" sldId="301"/>
            <ac:spMk id="47" creationId="{A4AC5506-6312-4701-8D3C-40187889A947}"/>
          </ac:spMkLst>
        </pc:spChg>
        <pc:spChg chg="add del">
          <ac:chgData name="Ehsan Amini" userId="97e173fe06c4fa77" providerId="LiveId" clId="{60D41BA3-FCD9-4F8B-9F09-1C1E5ACBD146}" dt="2020-02-05T13:28:54.735" v="553" actId="26606"/>
          <ac:spMkLst>
            <pc:docMk/>
            <pc:sldMk cId="108008073" sldId="301"/>
            <ac:spMk id="48" creationId="{6753252F-4873-4F63-801D-CC719279A7D5}"/>
          </ac:spMkLst>
        </pc:spChg>
        <pc:spChg chg="add del">
          <ac:chgData name="Ehsan Amini" userId="97e173fe06c4fa77" providerId="LiveId" clId="{60D41BA3-FCD9-4F8B-9F09-1C1E5ACBD146}" dt="2020-02-05T13:28:54.735" v="553" actId="26606"/>
          <ac:spMkLst>
            <pc:docMk/>
            <pc:sldMk cId="108008073" sldId="301"/>
            <ac:spMk id="49" creationId="{047C8CCB-F95D-4249-92DD-651249D3535A}"/>
          </ac:spMkLst>
        </pc:spChg>
        <pc:spChg chg="add del">
          <ac:chgData name="Ehsan Amini" userId="97e173fe06c4fa77" providerId="LiveId" clId="{60D41BA3-FCD9-4F8B-9F09-1C1E5ACBD146}" dt="2020-02-05T13:28:56.725" v="555" actId="26606"/>
          <ac:spMkLst>
            <pc:docMk/>
            <pc:sldMk cId="108008073" sldId="301"/>
            <ac:spMk id="51" creationId="{A4AC5506-6312-4701-8D3C-40187889A947}"/>
          </ac:spMkLst>
        </pc:spChg>
        <pc:picChg chg="del">
          <ac:chgData name="Ehsan Amini" userId="97e173fe06c4fa77" providerId="LiveId" clId="{60D41BA3-FCD9-4F8B-9F09-1C1E5ACBD146}" dt="2020-02-04T20:14:44.717" v="309" actId="478"/>
          <ac:picMkLst>
            <pc:docMk/>
            <pc:sldMk cId="108008073" sldId="301"/>
            <ac:picMk id="2" creationId="{67AFBB15-1E4D-404C-B566-EA52EF2B03B0}"/>
          </ac:picMkLst>
        </pc:picChg>
        <pc:picChg chg="add del mod">
          <ac:chgData name="Ehsan Amini" userId="97e173fe06c4fa77" providerId="LiveId" clId="{60D41BA3-FCD9-4F8B-9F09-1C1E5ACBD146}" dt="2020-02-04T20:15:26.598" v="315" actId="478"/>
          <ac:picMkLst>
            <pc:docMk/>
            <pc:sldMk cId="108008073" sldId="301"/>
            <ac:picMk id="3" creationId="{561EFA64-C61B-4388-9A98-F949B8AC44CD}"/>
          </ac:picMkLst>
        </pc:picChg>
        <pc:picChg chg="add mod">
          <ac:chgData name="Ehsan Amini" userId="97e173fe06c4fa77" providerId="LiveId" clId="{60D41BA3-FCD9-4F8B-9F09-1C1E5ACBD146}" dt="2020-02-07T13:49:28.193" v="857" actId="1076"/>
          <ac:picMkLst>
            <pc:docMk/>
            <pc:sldMk cId="108008073" sldId="301"/>
            <ac:picMk id="4" creationId="{E28E2A0E-74FA-46BC-953B-33937F50100A}"/>
          </ac:picMkLst>
        </pc:picChg>
        <pc:cxnChg chg="add del">
          <ac:chgData name="Ehsan Amini" userId="97e173fe06c4fa77" providerId="LiveId" clId="{60D41BA3-FCD9-4F8B-9F09-1C1E5ACBD146}" dt="2020-02-04T20:17:49.519" v="358" actId="26606"/>
          <ac:cxnSpMkLst>
            <pc:docMk/>
            <pc:sldMk cId="108008073" sldId="301"/>
            <ac:cxnSpMk id="29" creationId="{7E7C77BC-7138-40B1-A15B-20F57A494629}"/>
          </ac:cxnSpMkLst>
        </pc:cxnChg>
        <pc:cxnChg chg="add del">
          <ac:chgData name="Ehsan Amini" userId="97e173fe06c4fa77" providerId="LiveId" clId="{60D41BA3-FCD9-4F8B-9F09-1C1E5ACBD146}" dt="2020-02-04T20:17:53.753" v="362" actId="26606"/>
          <ac:cxnSpMkLst>
            <pc:docMk/>
            <pc:sldMk cId="108008073" sldId="301"/>
            <ac:cxnSpMk id="32" creationId="{7E7C77BC-7138-40B1-A15B-20F57A494629}"/>
          </ac:cxnSpMkLst>
        </pc:cxnChg>
        <pc:cxnChg chg="add del">
          <ac:chgData name="Ehsan Amini" userId="97e173fe06c4fa77" providerId="LiveId" clId="{60D41BA3-FCD9-4F8B-9F09-1C1E5ACBD146}" dt="2020-02-04T20:17:58.106" v="368" actId="26606"/>
          <ac:cxnSpMkLst>
            <pc:docMk/>
            <pc:sldMk cId="108008073" sldId="301"/>
            <ac:cxnSpMk id="39" creationId="{7E7C77BC-7138-40B1-A15B-20F57A494629}"/>
          </ac:cxnSpMkLst>
        </pc:cxnChg>
        <pc:cxnChg chg="add del">
          <ac:chgData name="Ehsan Amini" userId="97e173fe06c4fa77" providerId="LiveId" clId="{60D41BA3-FCD9-4F8B-9F09-1C1E5ACBD146}" dt="2020-02-04T20:18:04.211" v="378" actId="26606"/>
          <ac:cxnSpMkLst>
            <pc:docMk/>
            <pc:sldMk cId="108008073" sldId="301"/>
            <ac:cxnSpMk id="42" creationId="{7E7C77BC-7138-40B1-A15B-20F57A494629}"/>
          </ac:cxnSpMkLst>
        </pc:cxnChg>
      </pc:sldChg>
      <pc:sldChg chg="addSp delSp modSp add del mod setBg setClrOvrMap chgLayout">
        <pc:chgData name="Ehsan Amini" userId="97e173fe06c4fa77" providerId="LiveId" clId="{60D41BA3-FCD9-4F8B-9F09-1C1E5ACBD146}" dt="2020-02-07T14:12:04.018" v="1156" actId="2696"/>
        <pc:sldMkLst>
          <pc:docMk/>
          <pc:sldMk cId="4249962623" sldId="302"/>
        </pc:sldMkLst>
        <pc:spChg chg="add del mod">
          <ac:chgData name="Ehsan Amini" userId="97e173fe06c4fa77" providerId="LiveId" clId="{60D41BA3-FCD9-4F8B-9F09-1C1E5ACBD146}" dt="2020-02-05T13:37:28.987" v="666" actId="6264"/>
          <ac:spMkLst>
            <pc:docMk/>
            <pc:sldMk cId="4249962623" sldId="302"/>
            <ac:spMk id="2" creationId="{56EB1BEA-84F7-4E29-98C2-D06BA1C477E3}"/>
          </ac:spMkLst>
        </pc:spChg>
        <pc:spChg chg="add del mod ord">
          <ac:chgData name="Ehsan Amini" userId="97e173fe06c4fa77" providerId="LiveId" clId="{60D41BA3-FCD9-4F8B-9F09-1C1E5ACBD146}" dt="2020-02-05T13:37:32.374" v="667" actId="478"/>
          <ac:spMkLst>
            <pc:docMk/>
            <pc:sldMk cId="4249962623" sldId="302"/>
            <ac:spMk id="3" creationId="{7B6019D7-0AF9-40F4-B7B5-301ABE3457A3}"/>
          </ac:spMkLst>
        </pc:spChg>
        <pc:spChg chg="add del mod ord">
          <ac:chgData name="Ehsan Amini" userId="97e173fe06c4fa77" providerId="LiveId" clId="{60D41BA3-FCD9-4F8B-9F09-1C1E5ACBD146}" dt="2020-02-05T13:37:35.638" v="669" actId="478"/>
          <ac:spMkLst>
            <pc:docMk/>
            <pc:sldMk cId="4249962623" sldId="302"/>
            <ac:spMk id="4" creationId="{586A6C5E-F40F-4341-BAD9-09EEEC6AF948}"/>
          </ac:spMkLst>
        </pc:spChg>
        <pc:spChg chg="add del mod ord">
          <ac:chgData name="Ehsan Amini" userId="97e173fe06c4fa77" providerId="LiveId" clId="{60D41BA3-FCD9-4F8B-9F09-1C1E5ACBD146}" dt="2020-02-05T13:37:34.166" v="668" actId="478"/>
          <ac:spMkLst>
            <pc:docMk/>
            <pc:sldMk cId="4249962623" sldId="302"/>
            <ac:spMk id="5" creationId="{F2BD60CC-F415-4B2A-A854-6B6FF47A656E}"/>
          </ac:spMkLst>
        </pc:spChg>
        <pc:spChg chg="add del mod ord">
          <ac:chgData name="Ehsan Amini" userId="97e173fe06c4fa77" providerId="LiveId" clId="{60D41BA3-FCD9-4F8B-9F09-1C1E5ACBD146}" dt="2020-02-05T13:37:38.806" v="670" actId="478"/>
          <ac:spMkLst>
            <pc:docMk/>
            <pc:sldMk cId="4249962623" sldId="302"/>
            <ac:spMk id="6" creationId="{BABAF695-C1EC-42E4-9F20-E1558B27FBC6}"/>
          </ac:spMkLst>
        </pc:spChg>
        <pc:spChg chg="add del mod ord">
          <ac:chgData name="Ehsan Amini" userId="97e173fe06c4fa77" providerId="LiveId" clId="{60D41BA3-FCD9-4F8B-9F09-1C1E5ACBD146}" dt="2020-02-05T13:37:40.398" v="671" actId="478"/>
          <ac:spMkLst>
            <pc:docMk/>
            <pc:sldMk cId="4249962623" sldId="302"/>
            <ac:spMk id="7" creationId="{B95E1D2E-E807-4436-B9C9-8EEEB116D685}"/>
          </ac:spMkLst>
        </pc:spChg>
        <pc:spChg chg="mod ord">
          <ac:chgData name="Ehsan Amini" userId="97e173fe06c4fa77" providerId="LiveId" clId="{60D41BA3-FCD9-4F8B-9F09-1C1E5ACBD146}" dt="2020-02-05T13:38:00.965" v="676" actId="26606"/>
          <ac:spMkLst>
            <pc:docMk/>
            <pc:sldMk cId="4249962623" sldId="302"/>
            <ac:spMk id="26" creationId="{47183B0D-048F-4351-A2E2-D6DC4FB6C6D1}"/>
          </ac:spMkLst>
        </pc:spChg>
        <pc:spChg chg="add del">
          <ac:chgData name="Ehsan Amini" userId="97e173fe06c4fa77" providerId="LiveId" clId="{60D41BA3-FCD9-4F8B-9F09-1C1E5ACBD146}" dt="2020-02-04T20:19:47.915" v="476" actId="26606"/>
          <ac:spMkLst>
            <pc:docMk/>
            <pc:sldMk cId="4249962623" sldId="302"/>
            <ac:spMk id="70" creationId="{2CB6C291-6CAF-46DF-ACFF-AADF0FD03F58}"/>
          </ac:spMkLst>
        </pc:spChg>
        <pc:spChg chg="add del">
          <ac:chgData name="Ehsan Amini" userId="97e173fe06c4fa77" providerId="LiveId" clId="{60D41BA3-FCD9-4F8B-9F09-1C1E5ACBD146}" dt="2020-02-04T20:19:47.915" v="476" actId="26606"/>
          <ac:spMkLst>
            <pc:docMk/>
            <pc:sldMk cId="4249962623" sldId="302"/>
            <ac:spMk id="72" creationId="{4735DC46-5663-471D-AADB-81E00E65BCC6}"/>
          </ac:spMkLst>
        </pc:spChg>
        <pc:spChg chg="del mod ord">
          <ac:chgData name="Ehsan Amini" userId="97e173fe06c4fa77" providerId="LiveId" clId="{60D41BA3-FCD9-4F8B-9F09-1C1E5ACBD146}" dt="2020-02-05T13:38:00.965" v="676" actId="26606"/>
          <ac:spMkLst>
            <pc:docMk/>
            <pc:sldMk cId="4249962623" sldId="302"/>
            <ac:spMk id="73" creationId="{9165C9CE-8779-41BA-981F-3A910E21F4E0}"/>
          </ac:spMkLst>
        </pc:spChg>
        <pc:spChg chg="add">
          <ac:chgData name="Ehsan Amini" userId="97e173fe06c4fa77" providerId="LiveId" clId="{60D41BA3-FCD9-4F8B-9F09-1C1E5ACBD146}" dt="2020-02-05T13:38:00.965" v="676" actId="26606"/>
          <ac:spMkLst>
            <pc:docMk/>
            <pc:sldMk cId="4249962623" sldId="302"/>
            <ac:spMk id="76" creationId="{A5711A0E-A428-4ED1-96CB-33D69FD842E4}"/>
          </ac:spMkLst>
        </pc:spChg>
        <pc:spChg chg="add del">
          <ac:chgData name="Ehsan Amini" userId="97e173fe06c4fa77" providerId="LiveId" clId="{60D41BA3-FCD9-4F8B-9F09-1C1E5ACBD146}" dt="2020-02-04T20:19:47.905" v="475" actId="26606"/>
          <ac:spMkLst>
            <pc:docMk/>
            <pc:sldMk cId="4249962623" sldId="302"/>
            <ac:spMk id="78" creationId="{8D70B121-56F4-4848-B38B-182089D909FA}"/>
          </ac:spMkLst>
        </pc:spChg>
        <pc:spChg chg="add del">
          <ac:chgData name="Ehsan Amini" userId="97e173fe06c4fa77" providerId="LiveId" clId="{60D41BA3-FCD9-4F8B-9F09-1C1E5ACBD146}" dt="2020-02-05T13:36:59.407" v="649" actId="26606"/>
          <ac:spMkLst>
            <pc:docMk/>
            <pc:sldMk cId="4249962623" sldId="302"/>
            <ac:spMk id="135" creationId="{AFA67CD3-AB4E-4A7A-BEB8-53C445D8C44E}"/>
          </ac:spMkLst>
        </pc:spChg>
        <pc:spChg chg="add del">
          <ac:chgData name="Ehsan Amini" userId="97e173fe06c4fa77" providerId="LiveId" clId="{60D41BA3-FCD9-4F8B-9F09-1C1E5ACBD146}" dt="2020-02-05T13:36:59.407" v="649" actId="26606"/>
          <ac:spMkLst>
            <pc:docMk/>
            <pc:sldMk cId="4249962623" sldId="302"/>
            <ac:spMk id="139" creationId="{339C8D78-A644-462F-B674-F440635E5353}"/>
          </ac:spMkLst>
        </pc:spChg>
        <pc:spChg chg="add del">
          <ac:chgData name="Ehsan Amini" userId="97e173fe06c4fa77" providerId="LiveId" clId="{60D41BA3-FCD9-4F8B-9F09-1C1E5ACBD146}" dt="2020-02-05T13:37:22.069" v="664" actId="26606"/>
          <ac:spMkLst>
            <pc:docMk/>
            <pc:sldMk cId="4249962623" sldId="302"/>
            <ac:spMk id="157" creationId="{F60FCA6E-0894-46CD-BD49-5955A51E0084}"/>
          </ac:spMkLst>
        </pc:spChg>
        <pc:spChg chg="add del">
          <ac:chgData name="Ehsan Amini" userId="97e173fe06c4fa77" providerId="LiveId" clId="{60D41BA3-FCD9-4F8B-9F09-1C1E5ACBD146}" dt="2020-02-05T13:37:22.069" v="664" actId="26606"/>
          <ac:spMkLst>
            <pc:docMk/>
            <pc:sldMk cId="4249962623" sldId="302"/>
            <ac:spMk id="159" creationId="{E78C6E4B-A1F1-4B6C-97EC-BE997495D6AC}"/>
          </ac:spMkLst>
        </pc:spChg>
        <pc:spChg chg="add del">
          <ac:chgData name="Ehsan Amini" userId="97e173fe06c4fa77" providerId="LiveId" clId="{60D41BA3-FCD9-4F8B-9F09-1C1E5ACBD146}" dt="2020-02-05T13:37:00.340" v="651" actId="26606"/>
          <ac:spMkLst>
            <pc:docMk/>
            <pc:sldMk cId="4249962623" sldId="302"/>
            <ac:spMk id="2052" creationId="{F56F5174-31D9-4DBB-AAB7-A1FD7BDB1352}"/>
          </ac:spMkLst>
        </pc:spChg>
        <pc:spChg chg="add del">
          <ac:chgData name="Ehsan Amini" userId="97e173fe06c4fa77" providerId="LiveId" clId="{60D41BA3-FCD9-4F8B-9F09-1C1E5ACBD146}" dt="2020-02-05T13:37:00.340" v="651" actId="26606"/>
          <ac:spMkLst>
            <pc:docMk/>
            <pc:sldMk cId="4249962623" sldId="302"/>
            <ac:spMk id="2054" creationId="{F9A95BEE-6BB1-4A28-A8E6-A34B2E42EF87}"/>
          </ac:spMkLst>
        </pc:spChg>
        <pc:spChg chg="add del">
          <ac:chgData name="Ehsan Amini" userId="97e173fe06c4fa77" providerId="LiveId" clId="{60D41BA3-FCD9-4F8B-9F09-1C1E5ACBD146}" dt="2020-02-05T13:37:02.325" v="653" actId="26606"/>
          <ac:spMkLst>
            <pc:docMk/>
            <pc:sldMk cId="4249962623" sldId="302"/>
            <ac:spMk id="2056" creationId="{867D4867-5BA7-4462-B2F6-A23F4A622AA7}"/>
          </ac:spMkLst>
        </pc:spChg>
        <pc:spChg chg="add del">
          <ac:chgData name="Ehsan Amini" userId="97e173fe06c4fa77" providerId="LiveId" clId="{60D41BA3-FCD9-4F8B-9F09-1C1E5ACBD146}" dt="2020-02-05T13:37:03.382" v="655" actId="26606"/>
          <ac:spMkLst>
            <pc:docMk/>
            <pc:sldMk cId="4249962623" sldId="302"/>
            <ac:spMk id="2058" creationId="{4038CB10-1F5C-4D54-9DF7-12586DE5B007}"/>
          </ac:spMkLst>
        </pc:spChg>
        <pc:spChg chg="add del">
          <ac:chgData name="Ehsan Amini" userId="97e173fe06c4fa77" providerId="LiveId" clId="{60D41BA3-FCD9-4F8B-9F09-1C1E5ACBD146}" dt="2020-02-05T13:37:03.382" v="655" actId="26606"/>
          <ac:spMkLst>
            <pc:docMk/>
            <pc:sldMk cId="4249962623" sldId="302"/>
            <ac:spMk id="2059" creationId="{73ED6512-6858-4552-B699-9A97FE9A4EA2}"/>
          </ac:spMkLst>
        </pc:spChg>
        <pc:spChg chg="add del">
          <ac:chgData name="Ehsan Amini" userId="97e173fe06c4fa77" providerId="LiveId" clId="{60D41BA3-FCD9-4F8B-9F09-1C1E5ACBD146}" dt="2020-02-05T13:37:07.757" v="657" actId="26606"/>
          <ac:spMkLst>
            <pc:docMk/>
            <pc:sldMk cId="4249962623" sldId="302"/>
            <ac:spMk id="2061" creationId="{9AF5C66A-E8F2-4E13-98A3-FE96597C5A42}"/>
          </ac:spMkLst>
        </pc:spChg>
        <pc:spChg chg="add del">
          <ac:chgData name="Ehsan Amini" userId="97e173fe06c4fa77" providerId="LiveId" clId="{60D41BA3-FCD9-4F8B-9F09-1C1E5ACBD146}" dt="2020-02-05T13:37:08.717" v="659" actId="26606"/>
          <ac:spMkLst>
            <pc:docMk/>
            <pc:sldMk cId="4249962623" sldId="302"/>
            <ac:spMk id="2064" creationId="{AFA67CD3-AB4E-4A7A-BEB8-53C445D8C44E}"/>
          </ac:spMkLst>
        </pc:spChg>
        <pc:spChg chg="add del">
          <ac:chgData name="Ehsan Amini" userId="97e173fe06c4fa77" providerId="LiveId" clId="{60D41BA3-FCD9-4F8B-9F09-1C1E5ACBD146}" dt="2020-02-05T13:37:08.717" v="659" actId="26606"/>
          <ac:spMkLst>
            <pc:docMk/>
            <pc:sldMk cId="4249962623" sldId="302"/>
            <ac:spMk id="2066" creationId="{339C8D78-A644-462F-B674-F440635E5353}"/>
          </ac:spMkLst>
        </pc:spChg>
        <pc:spChg chg="add del">
          <ac:chgData name="Ehsan Amini" userId="97e173fe06c4fa77" providerId="LiveId" clId="{60D41BA3-FCD9-4F8B-9F09-1C1E5ACBD146}" dt="2020-02-05T13:37:09.181" v="661" actId="26606"/>
          <ac:spMkLst>
            <pc:docMk/>
            <pc:sldMk cId="4249962623" sldId="302"/>
            <ac:spMk id="2068" creationId="{F56F5174-31D9-4DBB-AAB7-A1FD7BDB1352}"/>
          </ac:spMkLst>
        </pc:spChg>
        <pc:spChg chg="add del">
          <ac:chgData name="Ehsan Amini" userId="97e173fe06c4fa77" providerId="LiveId" clId="{60D41BA3-FCD9-4F8B-9F09-1C1E5ACBD146}" dt="2020-02-05T13:37:09.181" v="661" actId="26606"/>
          <ac:spMkLst>
            <pc:docMk/>
            <pc:sldMk cId="4249962623" sldId="302"/>
            <ac:spMk id="2070" creationId="{F9A95BEE-6BB1-4A28-A8E6-A34B2E42EF87}"/>
          </ac:spMkLst>
        </pc:spChg>
        <pc:spChg chg="add del">
          <ac:chgData name="Ehsan Amini" userId="97e173fe06c4fa77" providerId="LiveId" clId="{60D41BA3-FCD9-4F8B-9F09-1C1E5ACBD146}" dt="2020-02-05T13:37:22.076" v="665" actId="26606"/>
          <ac:spMkLst>
            <pc:docMk/>
            <pc:sldMk cId="4249962623" sldId="302"/>
            <ac:spMk id="2072" creationId="{867D4867-5BA7-4462-B2F6-A23F4A622AA7}"/>
          </ac:spMkLst>
        </pc:spChg>
        <pc:graphicFrameChg chg="add">
          <ac:chgData name="Ehsan Amini" userId="97e173fe06c4fa77" providerId="LiveId" clId="{60D41BA3-FCD9-4F8B-9F09-1C1E5ACBD146}" dt="2020-02-05T13:38:00.965" v="676" actId="26606"/>
          <ac:graphicFrameMkLst>
            <pc:docMk/>
            <pc:sldMk cId="4249962623" sldId="302"/>
            <ac:graphicFrameMk id="75" creationId="{54AE155C-7246-4429-A68A-3F89B82C44E7}"/>
          </ac:graphicFrameMkLst>
        </pc:graphicFrameChg>
        <pc:picChg chg="add del mod">
          <ac:chgData name="Ehsan Amini" userId="97e173fe06c4fa77" providerId="LiveId" clId="{60D41BA3-FCD9-4F8B-9F09-1C1E5ACBD146}" dt="2020-02-05T13:37:57.294" v="675" actId="478"/>
          <ac:picMkLst>
            <pc:docMk/>
            <pc:sldMk cId="4249962623" sldId="302"/>
            <ac:picMk id="8" creationId="{B47DBE3D-F3EC-4DE2-A8E1-D793DE39361B}"/>
          </ac:picMkLst>
        </pc:picChg>
        <pc:picChg chg="add del">
          <ac:chgData name="Ehsan Amini" userId="97e173fe06c4fa77" providerId="LiveId" clId="{60D41BA3-FCD9-4F8B-9F09-1C1E5ACBD146}" dt="2020-02-04T20:19:47.915" v="476" actId="26606"/>
          <ac:picMkLst>
            <pc:docMk/>
            <pc:sldMk cId="4249962623" sldId="302"/>
            <ac:picMk id="71" creationId="{1EBADBCA-DA20-4279-93C6-011DEF18AA71}"/>
          </ac:picMkLst>
        </pc:picChg>
        <pc:picChg chg="add del">
          <ac:chgData name="Ehsan Amini" userId="97e173fe06c4fa77" providerId="LiveId" clId="{60D41BA3-FCD9-4F8B-9F09-1C1E5ACBD146}" dt="2020-02-05T13:36:59.407" v="649" actId="26606"/>
          <ac:picMkLst>
            <pc:docMk/>
            <pc:sldMk cId="4249962623" sldId="302"/>
            <ac:picMk id="137" creationId="{07CF545F-9C2E-4446-97CD-AD92990C2B68}"/>
          </ac:picMkLst>
        </pc:picChg>
        <pc:picChg chg="add del mod">
          <ac:chgData name="Ehsan Amini" userId="97e173fe06c4fa77" providerId="LiveId" clId="{60D41BA3-FCD9-4F8B-9F09-1C1E5ACBD146}" dt="2020-02-05T13:37:44.295" v="673" actId="478"/>
          <ac:picMkLst>
            <pc:docMk/>
            <pc:sldMk cId="4249962623" sldId="302"/>
            <ac:picMk id="2050" creationId="{5D10DC57-17B7-4AF9-BB6F-D402AC4C9E93}"/>
          </ac:picMkLst>
        </pc:picChg>
        <pc:picChg chg="add del">
          <ac:chgData name="Ehsan Amini" userId="97e173fe06c4fa77" providerId="LiveId" clId="{60D41BA3-FCD9-4F8B-9F09-1C1E5ACBD146}" dt="2020-02-05T13:37:00.340" v="651" actId="26606"/>
          <ac:picMkLst>
            <pc:docMk/>
            <pc:sldMk cId="4249962623" sldId="302"/>
            <ac:picMk id="2053" creationId="{AE113210-7872-481A-ADE6-3A05CCAF5EB2}"/>
          </ac:picMkLst>
        </pc:picChg>
        <pc:picChg chg="add del">
          <ac:chgData name="Ehsan Amini" userId="97e173fe06c4fa77" providerId="LiveId" clId="{60D41BA3-FCD9-4F8B-9F09-1C1E5ACBD146}" dt="2020-02-05T13:37:07.757" v="657" actId="26606"/>
          <ac:picMkLst>
            <pc:docMk/>
            <pc:sldMk cId="4249962623" sldId="302"/>
            <ac:picMk id="2062" creationId="{AC860275-E106-493A-8BF0-E0A91130EF6A}"/>
          </ac:picMkLst>
        </pc:picChg>
        <pc:picChg chg="add del">
          <ac:chgData name="Ehsan Amini" userId="97e173fe06c4fa77" providerId="LiveId" clId="{60D41BA3-FCD9-4F8B-9F09-1C1E5ACBD146}" dt="2020-02-05T13:37:08.717" v="659" actId="26606"/>
          <ac:picMkLst>
            <pc:docMk/>
            <pc:sldMk cId="4249962623" sldId="302"/>
            <ac:picMk id="2065" creationId="{07CF545F-9C2E-4446-97CD-AD92990C2B68}"/>
          </ac:picMkLst>
        </pc:picChg>
        <pc:picChg chg="add del">
          <ac:chgData name="Ehsan Amini" userId="97e173fe06c4fa77" providerId="LiveId" clId="{60D41BA3-FCD9-4F8B-9F09-1C1E5ACBD146}" dt="2020-02-05T13:37:09.181" v="661" actId="26606"/>
          <ac:picMkLst>
            <pc:docMk/>
            <pc:sldMk cId="4249962623" sldId="302"/>
            <ac:picMk id="2069" creationId="{AE113210-7872-481A-ADE6-3A05CCAF5EB2}"/>
          </ac:picMkLst>
        </pc:picChg>
        <pc:cxnChg chg="add del">
          <ac:chgData name="Ehsan Amini" userId="97e173fe06c4fa77" providerId="LiveId" clId="{60D41BA3-FCD9-4F8B-9F09-1C1E5ACBD146}" dt="2020-02-04T20:19:47.905" v="475" actId="26606"/>
          <ac:cxnSpMkLst>
            <pc:docMk/>
            <pc:sldMk cId="4249962623" sldId="302"/>
            <ac:cxnSpMk id="80" creationId="{2D72A2C9-F3CA-4216-8BAD-FA4C970C3C4E}"/>
          </ac:cxnSpMkLst>
        </pc:cxnChg>
      </pc:sldChg>
      <pc:sldChg chg="addSp delSp modSp add mod ord setBg">
        <pc:chgData name="Ehsan Amini" userId="97e173fe06c4fa77" providerId="LiveId" clId="{60D41BA3-FCD9-4F8B-9F09-1C1E5ACBD146}" dt="2020-02-08T11:24:22.752" v="1207" actId="20577"/>
        <pc:sldMkLst>
          <pc:docMk/>
          <pc:sldMk cId="425554769" sldId="303"/>
        </pc:sldMkLst>
        <pc:spChg chg="mod">
          <ac:chgData name="Ehsan Amini" userId="97e173fe06c4fa77" providerId="LiveId" clId="{60D41BA3-FCD9-4F8B-9F09-1C1E5ACBD146}" dt="2020-02-05T13:30:15.510" v="643" actId="26606"/>
          <ac:spMkLst>
            <pc:docMk/>
            <pc:sldMk cId="425554769" sldId="303"/>
            <ac:spMk id="2" creationId="{5003EE59-41F0-4B1E-81C3-70F9A267E627}"/>
          </ac:spMkLst>
        </pc:spChg>
        <pc:spChg chg="del">
          <ac:chgData name="Ehsan Amini" userId="97e173fe06c4fa77" providerId="LiveId" clId="{60D41BA3-FCD9-4F8B-9F09-1C1E5ACBD146}" dt="2020-02-05T10:48:13.420" v="508" actId="478"/>
          <ac:spMkLst>
            <pc:docMk/>
            <pc:sldMk cId="425554769" sldId="303"/>
            <ac:spMk id="3" creationId="{0A7C9289-786F-4BFD-BCA2-FE73AA4E8374}"/>
          </ac:spMkLst>
        </pc:spChg>
        <pc:spChg chg="del">
          <ac:chgData name="Ehsan Amini" userId="97e173fe06c4fa77" providerId="LiveId" clId="{60D41BA3-FCD9-4F8B-9F09-1C1E5ACBD146}" dt="2020-02-05T10:48:14.797" v="509" actId="478"/>
          <ac:spMkLst>
            <pc:docMk/>
            <pc:sldMk cId="425554769" sldId="303"/>
            <ac:spMk id="4" creationId="{482B56EA-20CB-4FA9-8ACA-F8EADBB4E3F3}"/>
          </ac:spMkLst>
        </pc:spChg>
        <pc:spChg chg="del">
          <ac:chgData name="Ehsan Amini" userId="97e173fe06c4fa77" providerId="LiveId" clId="{60D41BA3-FCD9-4F8B-9F09-1C1E5ACBD146}" dt="2020-02-05T10:48:15.865" v="510" actId="478"/>
          <ac:spMkLst>
            <pc:docMk/>
            <pc:sldMk cId="425554769" sldId="303"/>
            <ac:spMk id="5" creationId="{E42DFAD7-8B25-4010-B125-34C1EEDE480E}"/>
          </ac:spMkLst>
        </pc:spChg>
        <pc:spChg chg="del">
          <ac:chgData name="Ehsan Amini" userId="97e173fe06c4fa77" providerId="LiveId" clId="{60D41BA3-FCD9-4F8B-9F09-1C1E5ACBD146}" dt="2020-02-05T10:48:17.664" v="511" actId="478"/>
          <ac:spMkLst>
            <pc:docMk/>
            <pc:sldMk cId="425554769" sldId="303"/>
            <ac:spMk id="6" creationId="{85AA618D-5278-41B8-A362-13F95C0BA6C0}"/>
          </ac:spMkLst>
        </pc:spChg>
        <pc:spChg chg="del">
          <ac:chgData name="Ehsan Amini" userId="97e173fe06c4fa77" providerId="LiveId" clId="{60D41BA3-FCD9-4F8B-9F09-1C1E5ACBD146}" dt="2020-02-05T10:48:18.672" v="512" actId="478"/>
          <ac:spMkLst>
            <pc:docMk/>
            <pc:sldMk cId="425554769" sldId="303"/>
            <ac:spMk id="7" creationId="{C38F699C-B5D8-4C37-9350-594BCCA64FF1}"/>
          </ac:spMkLst>
        </pc:spChg>
        <pc:spChg chg="add del mod">
          <ac:chgData name="Ehsan Amini" userId="97e173fe06c4fa77" providerId="LiveId" clId="{60D41BA3-FCD9-4F8B-9F09-1C1E5ACBD146}" dt="2020-02-05T13:30:15.510" v="643" actId="26606"/>
          <ac:spMkLst>
            <pc:docMk/>
            <pc:sldMk cId="425554769" sldId="303"/>
            <ac:spMk id="8" creationId="{D2BECB97-B179-463C-B9C4-508D117EE93F}"/>
          </ac:spMkLst>
        </pc:spChg>
        <pc:spChg chg="add">
          <ac:chgData name="Ehsan Amini" userId="97e173fe06c4fa77" providerId="LiveId" clId="{60D41BA3-FCD9-4F8B-9F09-1C1E5ACBD146}" dt="2020-02-05T13:30:15.510" v="643" actId="26606"/>
          <ac:spMkLst>
            <pc:docMk/>
            <pc:sldMk cId="425554769" sldId="303"/>
            <ac:spMk id="15" creationId="{46C2E80F-49A6-4372-B103-219D417A55ED}"/>
          </ac:spMkLst>
        </pc:spChg>
        <pc:graphicFrameChg chg="add mod">
          <ac:chgData name="Ehsan Amini" userId="97e173fe06c4fa77" providerId="LiveId" clId="{60D41BA3-FCD9-4F8B-9F09-1C1E5ACBD146}" dt="2020-02-08T11:24:22.752" v="1207" actId="20577"/>
          <ac:graphicFrameMkLst>
            <pc:docMk/>
            <pc:sldMk cId="425554769" sldId="303"/>
            <ac:graphicFrameMk id="10" creationId="{C4740714-8BB8-4580-B650-4FF67531FBBD}"/>
          </ac:graphicFrameMkLst>
        </pc:graphicFrameChg>
      </pc:sldChg>
      <pc:sldChg chg="addSp delSp modSp add del ord">
        <pc:chgData name="Ehsan Amini" userId="97e173fe06c4fa77" providerId="LiveId" clId="{60D41BA3-FCD9-4F8B-9F09-1C1E5ACBD146}" dt="2020-02-05T14:55:10.552" v="786" actId="47"/>
        <pc:sldMkLst>
          <pc:docMk/>
          <pc:sldMk cId="617643303" sldId="304"/>
        </pc:sldMkLst>
        <pc:spChg chg="del">
          <ac:chgData name="Ehsan Amini" userId="97e173fe06c4fa77" providerId="LiveId" clId="{60D41BA3-FCD9-4F8B-9F09-1C1E5ACBD146}" dt="2020-02-05T14:51:49.590" v="757" actId="478"/>
          <ac:spMkLst>
            <pc:docMk/>
            <pc:sldMk cId="617643303" sldId="304"/>
            <ac:spMk id="2" creationId="{7388BEE9-39CE-47EA-A82A-08A097D39F0E}"/>
          </ac:spMkLst>
        </pc:spChg>
        <pc:spChg chg="del">
          <ac:chgData name="Ehsan Amini" userId="97e173fe06c4fa77" providerId="LiveId" clId="{60D41BA3-FCD9-4F8B-9F09-1C1E5ACBD146}" dt="2020-02-05T14:51:49.590" v="757" actId="478"/>
          <ac:spMkLst>
            <pc:docMk/>
            <pc:sldMk cId="617643303" sldId="304"/>
            <ac:spMk id="3" creationId="{4B08CB48-B548-4938-A567-D765ACB9B5A5}"/>
          </ac:spMkLst>
        </pc:spChg>
        <pc:spChg chg="del">
          <ac:chgData name="Ehsan Amini" userId="97e173fe06c4fa77" providerId="LiveId" clId="{60D41BA3-FCD9-4F8B-9F09-1C1E5ACBD146}" dt="2020-02-05T14:51:49.590" v="757" actId="478"/>
          <ac:spMkLst>
            <pc:docMk/>
            <pc:sldMk cId="617643303" sldId="304"/>
            <ac:spMk id="4" creationId="{5684CC60-09D9-45CA-A01F-7A2F96F4E895}"/>
          </ac:spMkLst>
        </pc:spChg>
        <pc:spChg chg="del">
          <ac:chgData name="Ehsan Amini" userId="97e173fe06c4fa77" providerId="LiveId" clId="{60D41BA3-FCD9-4F8B-9F09-1C1E5ACBD146}" dt="2020-02-05T14:51:49.590" v="757" actId="478"/>
          <ac:spMkLst>
            <pc:docMk/>
            <pc:sldMk cId="617643303" sldId="304"/>
            <ac:spMk id="5" creationId="{8A73F35E-CE2C-4BD1-BFC2-3A14275E5D84}"/>
          </ac:spMkLst>
        </pc:spChg>
        <pc:spChg chg="del">
          <ac:chgData name="Ehsan Amini" userId="97e173fe06c4fa77" providerId="LiveId" clId="{60D41BA3-FCD9-4F8B-9F09-1C1E5ACBD146}" dt="2020-02-05T14:51:49.590" v="757" actId="478"/>
          <ac:spMkLst>
            <pc:docMk/>
            <pc:sldMk cId="617643303" sldId="304"/>
            <ac:spMk id="6" creationId="{AFC565A1-4DA4-4800-BCF8-936605FF7F47}"/>
          </ac:spMkLst>
        </pc:spChg>
        <pc:spChg chg="del">
          <ac:chgData name="Ehsan Amini" userId="97e173fe06c4fa77" providerId="LiveId" clId="{60D41BA3-FCD9-4F8B-9F09-1C1E5ACBD146}" dt="2020-02-05T14:51:49.590" v="757" actId="478"/>
          <ac:spMkLst>
            <pc:docMk/>
            <pc:sldMk cId="617643303" sldId="304"/>
            <ac:spMk id="7" creationId="{56E6F256-018A-4164-B55D-C7766BDBBA0F}"/>
          </ac:spMkLst>
        </pc:spChg>
        <pc:spChg chg="add mod">
          <ac:chgData name="Ehsan Amini" userId="97e173fe06c4fa77" providerId="LiveId" clId="{60D41BA3-FCD9-4F8B-9F09-1C1E5ACBD146}" dt="2020-02-05T14:52:09.867" v="759" actId="1076"/>
          <ac:spMkLst>
            <pc:docMk/>
            <pc:sldMk cId="617643303" sldId="304"/>
            <ac:spMk id="8" creationId="{A5AB27AA-AE33-4DE4-B5EB-A4A64C445586}"/>
          </ac:spMkLst>
        </pc:spChg>
        <pc:spChg chg="add mod">
          <ac:chgData name="Ehsan Amini" userId="97e173fe06c4fa77" providerId="LiveId" clId="{60D41BA3-FCD9-4F8B-9F09-1C1E5ACBD146}" dt="2020-02-05T14:52:09.867" v="759" actId="1076"/>
          <ac:spMkLst>
            <pc:docMk/>
            <pc:sldMk cId="617643303" sldId="304"/>
            <ac:spMk id="12" creationId="{A58E57ED-B116-4D64-BDE2-BBA90DD83B95}"/>
          </ac:spMkLst>
        </pc:spChg>
        <pc:spChg chg="add mod">
          <ac:chgData name="Ehsan Amini" userId="97e173fe06c4fa77" providerId="LiveId" clId="{60D41BA3-FCD9-4F8B-9F09-1C1E5ACBD146}" dt="2020-02-05T14:52:09.867" v="759" actId="1076"/>
          <ac:spMkLst>
            <pc:docMk/>
            <pc:sldMk cId="617643303" sldId="304"/>
            <ac:spMk id="13" creationId="{07A322A9-959F-4F35-B310-1CE7F655DA58}"/>
          </ac:spMkLst>
        </pc:spChg>
        <pc:picChg chg="add mod">
          <ac:chgData name="Ehsan Amini" userId="97e173fe06c4fa77" providerId="LiveId" clId="{60D41BA3-FCD9-4F8B-9F09-1C1E5ACBD146}" dt="2020-02-05T14:52:09.867" v="759" actId="1076"/>
          <ac:picMkLst>
            <pc:docMk/>
            <pc:sldMk cId="617643303" sldId="304"/>
            <ac:picMk id="9" creationId="{756295DB-84F1-4BDA-9BA2-BF8DC79F7ECF}"/>
          </ac:picMkLst>
        </pc:picChg>
        <pc:picChg chg="add mod">
          <ac:chgData name="Ehsan Amini" userId="97e173fe06c4fa77" providerId="LiveId" clId="{60D41BA3-FCD9-4F8B-9F09-1C1E5ACBD146}" dt="2020-02-05T14:52:09.867" v="759" actId="1076"/>
          <ac:picMkLst>
            <pc:docMk/>
            <pc:sldMk cId="617643303" sldId="304"/>
            <ac:picMk id="10" creationId="{5A8DAF54-68DF-49BF-BBBB-F45B37981070}"/>
          </ac:picMkLst>
        </pc:picChg>
        <pc:picChg chg="add mod">
          <ac:chgData name="Ehsan Amini" userId="97e173fe06c4fa77" providerId="LiveId" clId="{60D41BA3-FCD9-4F8B-9F09-1C1E5ACBD146}" dt="2020-02-05T14:52:09.867" v="759" actId="1076"/>
          <ac:picMkLst>
            <pc:docMk/>
            <pc:sldMk cId="617643303" sldId="304"/>
            <ac:picMk id="11" creationId="{789233E5-2EDA-47ED-AA46-76B1366D8623}"/>
          </ac:picMkLst>
        </pc:picChg>
      </pc:sldChg>
      <pc:sldChg chg="addSp delSp modSp add mod setBg">
        <pc:chgData name="Ehsan Amini" userId="97e173fe06c4fa77" providerId="LiveId" clId="{60D41BA3-FCD9-4F8B-9F09-1C1E5ACBD146}" dt="2020-02-05T14:58:23.212" v="835" actId="1076"/>
        <pc:sldMkLst>
          <pc:docMk/>
          <pc:sldMk cId="2552549818" sldId="304"/>
        </pc:sldMkLst>
        <pc:spChg chg="del">
          <ac:chgData name="Ehsan Amini" userId="97e173fe06c4fa77" providerId="LiveId" clId="{60D41BA3-FCD9-4F8B-9F09-1C1E5ACBD146}" dt="2020-02-05T14:57:52.959" v="831" actId="478"/>
          <ac:spMkLst>
            <pc:docMk/>
            <pc:sldMk cId="2552549818" sldId="304"/>
            <ac:spMk id="2" creationId="{083409D2-D97B-428C-89C9-200477A6D4DB}"/>
          </ac:spMkLst>
        </pc:spChg>
        <pc:spChg chg="del">
          <ac:chgData name="Ehsan Amini" userId="97e173fe06c4fa77" providerId="LiveId" clId="{60D41BA3-FCD9-4F8B-9F09-1C1E5ACBD146}" dt="2020-02-05T14:57:52.959" v="831" actId="478"/>
          <ac:spMkLst>
            <pc:docMk/>
            <pc:sldMk cId="2552549818" sldId="304"/>
            <ac:spMk id="3" creationId="{05230621-AB59-4A91-899B-B57C3CC275C6}"/>
          </ac:spMkLst>
        </pc:spChg>
        <pc:spChg chg="del">
          <ac:chgData name="Ehsan Amini" userId="97e173fe06c4fa77" providerId="LiveId" clId="{60D41BA3-FCD9-4F8B-9F09-1C1E5ACBD146}" dt="2020-02-05T14:57:52.959" v="831" actId="478"/>
          <ac:spMkLst>
            <pc:docMk/>
            <pc:sldMk cId="2552549818" sldId="304"/>
            <ac:spMk id="4" creationId="{72B88FA6-2A67-4F68-862E-A3A59D923318}"/>
          </ac:spMkLst>
        </pc:spChg>
        <pc:spChg chg="del">
          <ac:chgData name="Ehsan Amini" userId="97e173fe06c4fa77" providerId="LiveId" clId="{60D41BA3-FCD9-4F8B-9F09-1C1E5ACBD146}" dt="2020-02-05T14:57:52.959" v="831" actId="478"/>
          <ac:spMkLst>
            <pc:docMk/>
            <pc:sldMk cId="2552549818" sldId="304"/>
            <ac:spMk id="5" creationId="{63CC5D69-295A-414D-9C5E-E689D40DBF92}"/>
          </ac:spMkLst>
        </pc:spChg>
        <pc:spChg chg="del">
          <ac:chgData name="Ehsan Amini" userId="97e173fe06c4fa77" providerId="LiveId" clId="{60D41BA3-FCD9-4F8B-9F09-1C1E5ACBD146}" dt="2020-02-05T14:57:52.959" v="831" actId="478"/>
          <ac:spMkLst>
            <pc:docMk/>
            <pc:sldMk cId="2552549818" sldId="304"/>
            <ac:spMk id="6" creationId="{735AE045-7E87-4906-81AE-22CA8E92243A}"/>
          </ac:spMkLst>
        </pc:spChg>
        <pc:spChg chg="del">
          <ac:chgData name="Ehsan Amini" userId="97e173fe06c4fa77" providerId="LiveId" clId="{60D41BA3-FCD9-4F8B-9F09-1C1E5ACBD146}" dt="2020-02-05T14:57:52.959" v="831" actId="478"/>
          <ac:spMkLst>
            <pc:docMk/>
            <pc:sldMk cId="2552549818" sldId="304"/>
            <ac:spMk id="7" creationId="{B4762ECD-BDAF-46EE-BC7D-39AA90464B56}"/>
          </ac:spMkLst>
        </pc:spChg>
        <pc:spChg chg="add">
          <ac:chgData name="Ehsan Amini" userId="97e173fe06c4fa77" providerId="LiveId" clId="{60D41BA3-FCD9-4F8B-9F09-1C1E5ACBD146}" dt="2020-02-05T14:58:16.137" v="834" actId="26606"/>
          <ac:spMkLst>
            <pc:docMk/>
            <pc:sldMk cId="2552549818" sldId="304"/>
            <ac:spMk id="13" creationId="{CA815F2C-4E80-4019-8E59-FAD3F7F8473D}"/>
          </ac:spMkLst>
        </pc:spChg>
        <pc:picChg chg="add mod">
          <ac:chgData name="Ehsan Amini" userId="97e173fe06c4fa77" providerId="LiveId" clId="{60D41BA3-FCD9-4F8B-9F09-1C1E5ACBD146}" dt="2020-02-05T14:58:23.212" v="835" actId="1076"/>
          <ac:picMkLst>
            <pc:docMk/>
            <pc:sldMk cId="2552549818" sldId="304"/>
            <ac:picMk id="8" creationId="{C3203585-BC05-4801-9AAC-84C9A9E53FF2}"/>
          </ac:picMkLst>
        </pc:picChg>
      </pc:sldChg>
      <pc:sldChg chg="delSp modSp add modNotesTx">
        <pc:chgData name="Ehsan Amini" userId="97e173fe06c4fa77" providerId="LiveId" clId="{60D41BA3-FCD9-4F8B-9F09-1C1E5ACBD146}" dt="2020-02-07T13:57:13.591" v="1145" actId="1076"/>
        <pc:sldMkLst>
          <pc:docMk/>
          <pc:sldMk cId="1811087560" sldId="305"/>
        </pc:sldMkLst>
        <pc:spChg chg="del mod">
          <ac:chgData name="Ehsan Amini" userId="97e173fe06c4fa77" providerId="LiveId" clId="{60D41BA3-FCD9-4F8B-9F09-1C1E5ACBD146}" dt="2020-02-07T13:57:05.428" v="1142" actId="478"/>
          <ac:spMkLst>
            <pc:docMk/>
            <pc:sldMk cId="1811087560" sldId="305"/>
            <ac:spMk id="26" creationId="{47183B0D-048F-4351-A2E2-D6DC4FB6C6D1}"/>
          </ac:spMkLst>
        </pc:spChg>
        <pc:picChg chg="mod">
          <ac:chgData name="Ehsan Amini" userId="97e173fe06c4fa77" providerId="LiveId" clId="{60D41BA3-FCD9-4F8B-9F09-1C1E5ACBD146}" dt="2020-02-07T13:57:13.591" v="1145" actId="1076"/>
          <ac:picMkLst>
            <pc:docMk/>
            <pc:sldMk cId="1811087560" sldId="305"/>
            <ac:picMk id="10" creationId="{F8CB97D1-77CA-448A-9D80-DBA0B3602B49}"/>
          </ac:picMkLst>
        </pc:picChg>
        <pc:picChg chg="del">
          <ac:chgData name="Ehsan Amini" userId="97e173fe06c4fa77" providerId="LiveId" clId="{60D41BA3-FCD9-4F8B-9F09-1C1E5ACBD146}" dt="2020-02-07T13:48:32.491" v="842" actId="478"/>
          <ac:picMkLst>
            <pc:docMk/>
            <pc:sldMk cId="1811087560" sldId="305"/>
            <ac:picMk id="1028" creationId="{83440503-DAB5-44D6-87D6-342CB37BA51C}"/>
          </ac:picMkLst>
        </pc:picChg>
      </pc:sldChg>
      <pc:sldChg chg="addSp delSp modSp add ord">
        <pc:chgData name="Ehsan Amini" userId="97e173fe06c4fa77" providerId="LiveId" clId="{60D41BA3-FCD9-4F8B-9F09-1C1E5ACBD146}" dt="2020-02-08T08:43:14.756" v="1183" actId="1076"/>
        <pc:sldMkLst>
          <pc:docMk/>
          <pc:sldMk cId="280322677" sldId="306"/>
        </pc:sldMkLst>
        <pc:spChg chg="del">
          <ac:chgData name="Ehsan Amini" userId="97e173fe06c4fa77" providerId="LiveId" clId="{60D41BA3-FCD9-4F8B-9F09-1C1E5ACBD146}" dt="2020-02-08T08:42:10.650" v="1164" actId="478"/>
          <ac:spMkLst>
            <pc:docMk/>
            <pc:sldMk cId="280322677" sldId="306"/>
            <ac:spMk id="2" creationId="{23D3417B-508C-455F-BA06-54E48EF50A9F}"/>
          </ac:spMkLst>
        </pc:spChg>
        <pc:spChg chg="del">
          <ac:chgData name="Ehsan Amini" userId="97e173fe06c4fa77" providerId="LiveId" clId="{60D41BA3-FCD9-4F8B-9F09-1C1E5ACBD146}" dt="2020-02-08T08:42:10.650" v="1164" actId="478"/>
          <ac:spMkLst>
            <pc:docMk/>
            <pc:sldMk cId="280322677" sldId="306"/>
            <ac:spMk id="3" creationId="{E401A426-0CEF-4612-A052-5D0EF5B0BF82}"/>
          </ac:spMkLst>
        </pc:spChg>
        <pc:spChg chg="add mod">
          <ac:chgData name="Ehsan Amini" userId="97e173fe06c4fa77" providerId="LiveId" clId="{60D41BA3-FCD9-4F8B-9F09-1C1E5ACBD146}" dt="2020-02-08T08:43:14.756" v="1183" actId="1076"/>
          <ac:spMkLst>
            <pc:docMk/>
            <pc:sldMk cId="280322677" sldId="306"/>
            <ac:spMk id="5" creationId="{EDADA78B-4D23-4E23-89E5-8340C50BA0C2}"/>
          </ac:spMkLst>
        </pc:spChg>
        <pc:picChg chg="add">
          <ac:chgData name="Ehsan Amini" userId="97e173fe06c4fa77" providerId="LiveId" clId="{60D41BA3-FCD9-4F8B-9F09-1C1E5ACBD146}" dt="2020-02-08T08:42:11.285" v="1165"/>
          <ac:picMkLst>
            <pc:docMk/>
            <pc:sldMk cId="280322677" sldId="306"/>
            <ac:picMk id="4" creationId="{54B7B98A-CBEE-440D-A1AF-629A36D20A1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14.svg"/><Relationship Id="rId1" Type="http://schemas.openxmlformats.org/officeDocument/2006/relationships/image" Target="../media/image21.png"/><Relationship Id="rId6" Type="http://schemas.openxmlformats.org/officeDocument/2006/relationships/image" Target="../media/image18.svg"/><Relationship Id="rId5" Type="http://schemas.openxmlformats.org/officeDocument/2006/relationships/image" Target="../media/image2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650E07C9-3EE6-4669-9366-65EF85756E0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CD322CA-1D48-4C6F-AEC9-63BC6783F6C5}">
      <dgm:prSet/>
      <dgm:spPr/>
      <dgm:t>
        <a:bodyPr/>
        <a:lstStyle/>
        <a:p>
          <a:pPr>
            <a:lnSpc>
              <a:spcPct val="100000"/>
            </a:lnSpc>
          </a:pPr>
          <a:r>
            <a:rPr lang="en-US" dirty="0"/>
            <a:t>Introduction/History</a:t>
          </a:r>
        </a:p>
      </dgm:t>
    </dgm:pt>
    <dgm:pt modelId="{175C2570-92E6-480F-919D-1E52C9B01927}" type="parTrans" cxnId="{5BCE2C45-BDEF-43B5-B963-D80075DE85D6}">
      <dgm:prSet/>
      <dgm:spPr/>
      <dgm:t>
        <a:bodyPr/>
        <a:lstStyle/>
        <a:p>
          <a:endParaRPr lang="en-US"/>
        </a:p>
      </dgm:t>
    </dgm:pt>
    <dgm:pt modelId="{BC60DB51-D06B-4C73-A30C-D38CE52FAFCB}" type="sibTrans" cxnId="{5BCE2C45-BDEF-43B5-B963-D80075DE85D6}">
      <dgm:prSet/>
      <dgm:spPr/>
      <dgm:t>
        <a:bodyPr/>
        <a:lstStyle/>
        <a:p>
          <a:endParaRPr lang="en-US"/>
        </a:p>
      </dgm:t>
    </dgm:pt>
    <dgm:pt modelId="{317702C1-A801-4ECD-A96B-A2388606EE4F}">
      <dgm:prSet/>
      <dgm:spPr/>
      <dgm:t>
        <a:bodyPr/>
        <a:lstStyle/>
        <a:p>
          <a:pPr>
            <a:lnSpc>
              <a:spcPct val="100000"/>
            </a:lnSpc>
          </a:pPr>
          <a:r>
            <a:rPr lang="en-US" dirty="0"/>
            <a:t>Challenges</a:t>
          </a:r>
        </a:p>
      </dgm:t>
    </dgm:pt>
    <dgm:pt modelId="{46134E2A-F068-4AF4-9E4D-3FD033FF33C4}" type="parTrans" cxnId="{1DBDA357-5CCB-4C51-826C-5D24CB63ED52}">
      <dgm:prSet/>
      <dgm:spPr/>
      <dgm:t>
        <a:bodyPr/>
        <a:lstStyle/>
        <a:p>
          <a:endParaRPr lang="en-US"/>
        </a:p>
      </dgm:t>
    </dgm:pt>
    <dgm:pt modelId="{8A631EBC-8479-4C51-995C-0B0682867B95}" type="sibTrans" cxnId="{1DBDA357-5CCB-4C51-826C-5D24CB63ED52}">
      <dgm:prSet/>
      <dgm:spPr/>
      <dgm:t>
        <a:bodyPr/>
        <a:lstStyle/>
        <a:p>
          <a:endParaRPr lang="en-US"/>
        </a:p>
      </dgm:t>
    </dgm:pt>
    <dgm:pt modelId="{FA69E544-2EC6-4928-986E-54141378C503}">
      <dgm:prSet/>
      <dgm:spPr/>
      <dgm:t>
        <a:bodyPr/>
        <a:lstStyle/>
        <a:p>
          <a:pPr>
            <a:lnSpc>
              <a:spcPct val="100000"/>
            </a:lnSpc>
          </a:pPr>
          <a:r>
            <a:rPr lang="en-US"/>
            <a:t>Idea</a:t>
          </a:r>
        </a:p>
      </dgm:t>
    </dgm:pt>
    <dgm:pt modelId="{1C2F8A69-29CC-4DE2-8350-3E115B06FB76}" type="parTrans" cxnId="{F4A243BE-D885-4BD7-BE52-DE3C3D67593C}">
      <dgm:prSet/>
      <dgm:spPr/>
      <dgm:t>
        <a:bodyPr/>
        <a:lstStyle/>
        <a:p>
          <a:endParaRPr lang="en-US"/>
        </a:p>
      </dgm:t>
    </dgm:pt>
    <dgm:pt modelId="{E5546842-10DD-4F04-9C2D-4A8F4ED9BE27}" type="sibTrans" cxnId="{F4A243BE-D885-4BD7-BE52-DE3C3D67593C}">
      <dgm:prSet/>
      <dgm:spPr/>
      <dgm:t>
        <a:bodyPr/>
        <a:lstStyle/>
        <a:p>
          <a:endParaRPr lang="en-US"/>
        </a:p>
      </dgm:t>
    </dgm:pt>
    <dgm:pt modelId="{D5C3D610-EB9D-46D6-B48A-A1D63E286988}">
      <dgm:prSet/>
      <dgm:spPr/>
      <dgm:t>
        <a:bodyPr/>
        <a:lstStyle/>
        <a:p>
          <a:pPr>
            <a:lnSpc>
              <a:spcPct val="100000"/>
            </a:lnSpc>
          </a:pPr>
          <a:r>
            <a:rPr lang="en-US"/>
            <a:t>Demo</a:t>
          </a:r>
        </a:p>
      </dgm:t>
    </dgm:pt>
    <dgm:pt modelId="{F67FD79C-5CB0-4104-B79E-6EBBDCE113B8}" type="parTrans" cxnId="{9E5D1427-C96C-4A83-9D9C-598DDF3D05D9}">
      <dgm:prSet/>
      <dgm:spPr/>
      <dgm:t>
        <a:bodyPr/>
        <a:lstStyle/>
        <a:p>
          <a:endParaRPr lang="en-US"/>
        </a:p>
      </dgm:t>
    </dgm:pt>
    <dgm:pt modelId="{8B97BEEC-8C94-4F89-BD58-96999A1F5022}" type="sibTrans" cxnId="{9E5D1427-C96C-4A83-9D9C-598DDF3D05D9}">
      <dgm:prSet/>
      <dgm:spPr/>
      <dgm:t>
        <a:bodyPr/>
        <a:lstStyle/>
        <a:p>
          <a:endParaRPr lang="en-US"/>
        </a:p>
      </dgm:t>
    </dgm:pt>
    <dgm:pt modelId="{AF0CEBD9-F998-4F45-B22B-ED483B7D859D}" type="pres">
      <dgm:prSet presAssocID="{650E07C9-3EE6-4669-9366-65EF85756E02}" presName="root" presStyleCnt="0">
        <dgm:presLayoutVars>
          <dgm:dir/>
          <dgm:resizeHandles val="exact"/>
        </dgm:presLayoutVars>
      </dgm:prSet>
      <dgm:spPr/>
    </dgm:pt>
    <dgm:pt modelId="{578F1362-F4EA-427F-B4F9-1A54F84850C2}" type="pres">
      <dgm:prSet presAssocID="{CCD322CA-1D48-4C6F-AEC9-63BC6783F6C5}" presName="compNode" presStyleCnt="0"/>
      <dgm:spPr/>
    </dgm:pt>
    <dgm:pt modelId="{10C0655C-EC5F-4E56-A9BB-200B681D9C90}" type="pres">
      <dgm:prSet presAssocID="{CCD322CA-1D48-4C6F-AEC9-63BC6783F6C5}" presName="bgRect" presStyleLbl="bgShp" presStyleIdx="0" presStyleCnt="4"/>
      <dgm:spPr/>
    </dgm:pt>
    <dgm:pt modelId="{F5D3DFC6-59F8-4CF5-9732-FCA8FA68F741}" type="pres">
      <dgm:prSet presAssocID="{CCD322CA-1D48-4C6F-AEC9-63BC6783F6C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6710939F-990E-45EC-B0CB-69CE2921B24D}" type="pres">
      <dgm:prSet presAssocID="{CCD322CA-1D48-4C6F-AEC9-63BC6783F6C5}" presName="spaceRect" presStyleCnt="0"/>
      <dgm:spPr/>
    </dgm:pt>
    <dgm:pt modelId="{49A32570-D6C1-4B13-B354-AFFFCF786592}" type="pres">
      <dgm:prSet presAssocID="{CCD322CA-1D48-4C6F-AEC9-63BC6783F6C5}" presName="parTx" presStyleLbl="revTx" presStyleIdx="0" presStyleCnt="4">
        <dgm:presLayoutVars>
          <dgm:chMax val="0"/>
          <dgm:chPref val="0"/>
        </dgm:presLayoutVars>
      </dgm:prSet>
      <dgm:spPr/>
    </dgm:pt>
    <dgm:pt modelId="{5DFF7DDD-3144-4AC4-A222-CDCF825BBD37}" type="pres">
      <dgm:prSet presAssocID="{BC60DB51-D06B-4C73-A30C-D38CE52FAFCB}" presName="sibTrans" presStyleCnt="0"/>
      <dgm:spPr/>
    </dgm:pt>
    <dgm:pt modelId="{F01914D4-38CE-43F0-8E9B-C07B36EE42D3}" type="pres">
      <dgm:prSet presAssocID="{317702C1-A801-4ECD-A96B-A2388606EE4F}" presName="compNode" presStyleCnt="0"/>
      <dgm:spPr/>
    </dgm:pt>
    <dgm:pt modelId="{64B481EC-D7CB-417F-811B-8FCA2DF5EDA5}" type="pres">
      <dgm:prSet presAssocID="{317702C1-A801-4ECD-A96B-A2388606EE4F}" presName="bgRect" presStyleLbl="bgShp" presStyleIdx="1" presStyleCnt="4"/>
      <dgm:spPr/>
    </dgm:pt>
    <dgm:pt modelId="{9EE2177F-24C7-4D29-8C1B-7870940D48BD}" type="pres">
      <dgm:prSet presAssocID="{317702C1-A801-4ECD-A96B-A2388606EE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book"/>
        </a:ext>
      </dgm:extLst>
    </dgm:pt>
    <dgm:pt modelId="{BA0953D1-F69E-44B9-9471-412DEB7374B8}" type="pres">
      <dgm:prSet presAssocID="{317702C1-A801-4ECD-A96B-A2388606EE4F}" presName="spaceRect" presStyleCnt="0"/>
      <dgm:spPr/>
    </dgm:pt>
    <dgm:pt modelId="{D04A7FD0-CDBC-4AF6-8C3E-B8A3210596F0}" type="pres">
      <dgm:prSet presAssocID="{317702C1-A801-4ECD-A96B-A2388606EE4F}" presName="parTx" presStyleLbl="revTx" presStyleIdx="1" presStyleCnt="4">
        <dgm:presLayoutVars>
          <dgm:chMax val="0"/>
          <dgm:chPref val="0"/>
        </dgm:presLayoutVars>
      </dgm:prSet>
      <dgm:spPr/>
    </dgm:pt>
    <dgm:pt modelId="{DAA359A8-3DC6-41DC-B11B-585063C6A891}" type="pres">
      <dgm:prSet presAssocID="{8A631EBC-8479-4C51-995C-0B0682867B95}" presName="sibTrans" presStyleCnt="0"/>
      <dgm:spPr/>
    </dgm:pt>
    <dgm:pt modelId="{D40AE931-0318-423D-BA60-8B1FCC7E8B67}" type="pres">
      <dgm:prSet presAssocID="{FA69E544-2EC6-4928-986E-54141378C503}" presName="compNode" presStyleCnt="0"/>
      <dgm:spPr/>
    </dgm:pt>
    <dgm:pt modelId="{DC74E06C-3999-450E-8517-5261E3F0F604}" type="pres">
      <dgm:prSet presAssocID="{FA69E544-2EC6-4928-986E-54141378C503}" presName="bgRect" presStyleLbl="bgShp" presStyleIdx="2" presStyleCnt="4"/>
      <dgm:spPr/>
    </dgm:pt>
    <dgm:pt modelId="{110691E5-6BE8-43EC-B89E-ACF9A19F1A15}" type="pres">
      <dgm:prSet presAssocID="{FA69E544-2EC6-4928-986E-54141378C50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E586DE79-4445-494D-AA9F-881D458CBBB6}" type="pres">
      <dgm:prSet presAssocID="{FA69E544-2EC6-4928-986E-54141378C503}" presName="spaceRect" presStyleCnt="0"/>
      <dgm:spPr/>
    </dgm:pt>
    <dgm:pt modelId="{8B244B80-772C-46BE-961C-79E53BB66411}" type="pres">
      <dgm:prSet presAssocID="{FA69E544-2EC6-4928-986E-54141378C503}" presName="parTx" presStyleLbl="revTx" presStyleIdx="2" presStyleCnt="4">
        <dgm:presLayoutVars>
          <dgm:chMax val="0"/>
          <dgm:chPref val="0"/>
        </dgm:presLayoutVars>
      </dgm:prSet>
      <dgm:spPr/>
    </dgm:pt>
    <dgm:pt modelId="{C2D8E201-B6A6-4A49-84B5-10FD91FC9209}" type="pres">
      <dgm:prSet presAssocID="{E5546842-10DD-4F04-9C2D-4A8F4ED9BE27}" presName="sibTrans" presStyleCnt="0"/>
      <dgm:spPr/>
    </dgm:pt>
    <dgm:pt modelId="{82314A3C-160C-4806-AF04-E3FDD39D816D}" type="pres">
      <dgm:prSet presAssocID="{D5C3D610-EB9D-46D6-B48A-A1D63E286988}" presName="compNode" presStyleCnt="0"/>
      <dgm:spPr/>
    </dgm:pt>
    <dgm:pt modelId="{9CA834BE-92C6-48F1-985E-6A8F9104847A}" type="pres">
      <dgm:prSet presAssocID="{D5C3D610-EB9D-46D6-B48A-A1D63E286988}" presName="bgRect" presStyleLbl="bgShp" presStyleIdx="3" presStyleCnt="4"/>
      <dgm:spPr/>
    </dgm:pt>
    <dgm:pt modelId="{E07C1397-A63D-4102-8593-1CE016EB2D8F}" type="pres">
      <dgm:prSet presAssocID="{D5C3D610-EB9D-46D6-B48A-A1D63E28698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lay"/>
        </a:ext>
      </dgm:extLst>
    </dgm:pt>
    <dgm:pt modelId="{FECE20B9-7AE0-4F1D-AABB-5EA0CEAC2174}" type="pres">
      <dgm:prSet presAssocID="{D5C3D610-EB9D-46D6-B48A-A1D63E286988}" presName="spaceRect" presStyleCnt="0"/>
      <dgm:spPr/>
    </dgm:pt>
    <dgm:pt modelId="{68E673EC-B221-4520-B06B-EFF5E1C538D5}" type="pres">
      <dgm:prSet presAssocID="{D5C3D610-EB9D-46D6-B48A-A1D63E286988}" presName="parTx" presStyleLbl="revTx" presStyleIdx="3" presStyleCnt="4">
        <dgm:presLayoutVars>
          <dgm:chMax val="0"/>
          <dgm:chPref val="0"/>
        </dgm:presLayoutVars>
      </dgm:prSet>
      <dgm:spPr/>
    </dgm:pt>
  </dgm:ptLst>
  <dgm:cxnLst>
    <dgm:cxn modelId="{FE1CD71B-07E5-486A-AADE-11411F798449}" type="presOf" srcId="{CCD322CA-1D48-4C6F-AEC9-63BC6783F6C5}" destId="{49A32570-D6C1-4B13-B354-AFFFCF786592}" srcOrd="0" destOrd="0" presId="urn:microsoft.com/office/officeart/2018/2/layout/IconVerticalSolidList"/>
    <dgm:cxn modelId="{9E5D1427-C96C-4A83-9D9C-598DDF3D05D9}" srcId="{650E07C9-3EE6-4669-9366-65EF85756E02}" destId="{D5C3D610-EB9D-46D6-B48A-A1D63E286988}" srcOrd="3" destOrd="0" parTransId="{F67FD79C-5CB0-4104-B79E-6EBBDCE113B8}" sibTransId="{8B97BEEC-8C94-4F89-BD58-96999A1F5022}"/>
    <dgm:cxn modelId="{5BCE2C45-BDEF-43B5-B963-D80075DE85D6}" srcId="{650E07C9-3EE6-4669-9366-65EF85756E02}" destId="{CCD322CA-1D48-4C6F-AEC9-63BC6783F6C5}" srcOrd="0" destOrd="0" parTransId="{175C2570-92E6-480F-919D-1E52C9B01927}" sibTransId="{BC60DB51-D06B-4C73-A30C-D38CE52FAFCB}"/>
    <dgm:cxn modelId="{619B4F57-2872-46BF-859A-3BFEBD8CC388}" type="presOf" srcId="{650E07C9-3EE6-4669-9366-65EF85756E02}" destId="{AF0CEBD9-F998-4F45-B22B-ED483B7D859D}" srcOrd="0" destOrd="0" presId="urn:microsoft.com/office/officeart/2018/2/layout/IconVerticalSolidList"/>
    <dgm:cxn modelId="{1DBDA357-5CCB-4C51-826C-5D24CB63ED52}" srcId="{650E07C9-3EE6-4669-9366-65EF85756E02}" destId="{317702C1-A801-4ECD-A96B-A2388606EE4F}" srcOrd="1" destOrd="0" parTransId="{46134E2A-F068-4AF4-9E4D-3FD033FF33C4}" sibTransId="{8A631EBC-8479-4C51-995C-0B0682867B95}"/>
    <dgm:cxn modelId="{ED483DB1-7AAA-49B2-8E3A-E7D18DDE14AB}" type="presOf" srcId="{D5C3D610-EB9D-46D6-B48A-A1D63E286988}" destId="{68E673EC-B221-4520-B06B-EFF5E1C538D5}" srcOrd="0" destOrd="0" presId="urn:microsoft.com/office/officeart/2018/2/layout/IconVerticalSolidList"/>
    <dgm:cxn modelId="{F4A243BE-D885-4BD7-BE52-DE3C3D67593C}" srcId="{650E07C9-3EE6-4669-9366-65EF85756E02}" destId="{FA69E544-2EC6-4928-986E-54141378C503}" srcOrd="2" destOrd="0" parTransId="{1C2F8A69-29CC-4DE2-8350-3E115B06FB76}" sibTransId="{E5546842-10DD-4F04-9C2D-4A8F4ED9BE27}"/>
    <dgm:cxn modelId="{755B48BE-1001-4AEA-95CC-769AE8B1906B}" type="presOf" srcId="{FA69E544-2EC6-4928-986E-54141378C503}" destId="{8B244B80-772C-46BE-961C-79E53BB66411}" srcOrd="0" destOrd="0" presId="urn:microsoft.com/office/officeart/2018/2/layout/IconVerticalSolidList"/>
    <dgm:cxn modelId="{4C846FC1-E89D-424D-8D81-77AA74F2810B}" type="presOf" srcId="{317702C1-A801-4ECD-A96B-A2388606EE4F}" destId="{D04A7FD0-CDBC-4AF6-8C3E-B8A3210596F0}" srcOrd="0" destOrd="0" presId="urn:microsoft.com/office/officeart/2018/2/layout/IconVerticalSolidList"/>
    <dgm:cxn modelId="{1C9F7482-2783-4F79-94B0-973FDCBEA409}" type="presParOf" srcId="{AF0CEBD9-F998-4F45-B22B-ED483B7D859D}" destId="{578F1362-F4EA-427F-B4F9-1A54F84850C2}" srcOrd="0" destOrd="0" presId="urn:microsoft.com/office/officeart/2018/2/layout/IconVerticalSolidList"/>
    <dgm:cxn modelId="{30063B21-461A-4392-B5D0-03130BEBD7DD}" type="presParOf" srcId="{578F1362-F4EA-427F-B4F9-1A54F84850C2}" destId="{10C0655C-EC5F-4E56-A9BB-200B681D9C90}" srcOrd="0" destOrd="0" presId="urn:microsoft.com/office/officeart/2018/2/layout/IconVerticalSolidList"/>
    <dgm:cxn modelId="{AEF4E385-C857-4761-8486-4C71CF3E87F1}" type="presParOf" srcId="{578F1362-F4EA-427F-B4F9-1A54F84850C2}" destId="{F5D3DFC6-59F8-4CF5-9732-FCA8FA68F741}" srcOrd="1" destOrd="0" presId="urn:microsoft.com/office/officeart/2018/2/layout/IconVerticalSolidList"/>
    <dgm:cxn modelId="{6A259A22-D94A-4B37-94C3-56EA1A7CC82D}" type="presParOf" srcId="{578F1362-F4EA-427F-B4F9-1A54F84850C2}" destId="{6710939F-990E-45EC-B0CB-69CE2921B24D}" srcOrd="2" destOrd="0" presId="urn:microsoft.com/office/officeart/2018/2/layout/IconVerticalSolidList"/>
    <dgm:cxn modelId="{C8D05B6B-6116-4995-8F93-6F85F5D9F2B8}" type="presParOf" srcId="{578F1362-F4EA-427F-B4F9-1A54F84850C2}" destId="{49A32570-D6C1-4B13-B354-AFFFCF786592}" srcOrd="3" destOrd="0" presId="urn:microsoft.com/office/officeart/2018/2/layout/IconVerticalSolidList"/>
    <dgm:cxn modelId="{435D6FDB-17FD-4C80-A8CB-2EF5F7E0241D}" type="presParOf" srcId="{AF0CEBD9-F998-4F45-B22B-ED483B7D859D}" destId="{5DFF7DDD-3144-4AC4-A222-CDCF825BBD37}" srcOrd="1" destOrd="0" presId="urn:microsoft.com/office/officeart/2018/2/layout/IconVerticalSolidList"/>
    <dgm:cxn modelId="{76F59EC4-8D0F-4342-A1B1-AFBF490F9CEF}" type="presParOf" srcId="{AF0CEBD9-F998-4F45-B22B-ED483B7D859D}" destId="{F01914D4-38CE-43F0-8E9B-C07B36EE42D3}" srcOrd="2" destOrd="0" presId="urn:microsoft.com/office/officeart/2018/2/layout/IconVerticalSolidList"/>
    <dgm:cxn modelId="{315970A2-B0D9-452C-8507-B4ABAE44E1AD}" type="presParOf" srcId="{F01914D4-38CE-43F0-8E9B-C07B36EE42D3}" destId="{64B481EC-D7CB-417F-811B-8FCA2DF5EDA5}" srcOrd="0" destOrd="0" presId="urn:microsoft.com/office/officeart/2018/2/layout/IconVerticalSolidList"/>
    <dgm:cxn modelId="{5D1C5604-174A-4B1A-891D-846670637488}" type="presParOf" srcId="{F01914D4-38CE-43F0-8E9B-C07B36EE42D3}" destId="{9EE2177F-24C7-4D29-8C1B-7870940D48BD}" srcOrd="1" destOrd="0" presId="urn:microsoft.com/office/officeart/2018/2/layout/IconVerticalSolidList"/>
    <dgm:cxn modelId="{FE491BC2-2C30-41DC-AA94-58DBADC40507}" type="presParOf" srcId="{F01914D4-38CE-43F0-8E9B-C07B36EE42D3}" destId="{BA0953D1-F69E-44B9-9471-412DEB7374B8}" srcOrd="2" destOrd="0" presId="urn:microsoft.com/office/officeart/2018/2/layout/IconVerticalSolidList"/>
    <dgm:cxn modelId="{685FB6A5-7E9A-43A2-B811-E97C03181FFE}" type="presParOf" srcId="{F01914D4-38CE-43F0-8E9B-C07B36EE42D3}" destId="{D04A7FD0-CDBC-4AF6-8C3E-B8A3210596F0}" srcOrd="3" destOrd="0" presId="urn:microsoft.com/office/officeart/2018/2/layout/IconVerticalSolidList"/>
    <dgm:cxn modelId="{9E741AC0-3B66-4F8F-8400-295E7838256D}" type="presParOf" srcId="{AF0CEBD9-F998-4F45-B22B-ED483B7D859D}" destId="{DAA359A8-3DC6-41DC-B11B-585063C6A891}" srcOrd="3" destOrd="0" presId="urn:microsoft.com/office/officeart/2018/2/layout/IconVerticalSolidList"/>
    <dgm:cxn modelId="{EA8FECD7-F4FA-4299-B43B-8DE70D45BB91}" type="presParOf" srcId="{AF0CEBD9-F998-4F45-B22B-ED483B7D859D}" destId="{D40AE931-0318-423D-BA60-8B1FCC7E8B67}" srcOrd="4" destOrd="0" presId="urn:microsoft.com/office/officeart/2018/2/layout/IconVerticalSolidList"/>
    <dgm:cxn modelId="{57B919D1-037F-44BA-B8DE-8E29110E2029}" type="presParOf" srcId="{D40AE931-0318-423D-BA60-8B1FCC7E8B67}" destId="{DC74E06C-3999-450E-8517-5261E3F0F604}" srcOrd="0" destOrd="0" presId="urn:microsoft.com/office/officeart/2018/2/layout/IconVerticalSolidList"/>
    <dgm:cxn modelId="{A0F04282-0AD2-4B8E-AF7F-6CDFC7EB5EF0}" type="presParOf" srcId="{D40AE931-0318-423D-BA60-8B1FCC7E8B67}" destId="{110691E5-6BE8-43EC-B89E-ACF9A19F1A15}" srcOrd="1" destOrd="0" presId="urn:microsoft.com/office/officeart/2018/2/layout/IconVerticalSolidList"/>
    <dgm:cxn modelId="{DD02BD93-C992-4C43-9B98-580A1CD406E0}" type="presParOf" srcId="{D40AE931-0318-423D-BA60-8B1FCC7E8B67}" destId="{E586DE79-4445-494D-AA9F-881D458CBBB6}" srcOrd="2" destOrd="0" presId="urn:microsoft.com/office/officeart/2018/2/layout/IconVerticalSolidList"/>
    <dgm:cxn modelId="{CBF00B4D-3EC9-4C0F-9C50-0407E03CB59F}" type="presParOf" srcId="{D40AE931-0318-423D-BA60-8B1FCC7E8B67}" destId="{8B244B80-772C-46BE-961C-79E53BB66411}" srcOrd="3" destOrd="0" presId="urn:microsoft.com/office/officeart/2018/2/layout/IconVerticalSolidList"/>
    <dgm:cxn modelId="{3A67682C-01C2-4E17-AC8D-8FB9A5DFDD89}" type="presParOf" srcId="{AF0CEBD9-F998-4F45-B22B-ED483B7D859D}" destId="{C2D8E201-B6A6-4A49-84B5-10FD91FC9209}" srcOrd="5" destOrd="0" presId="urn:microsoft.com/office/officeart/2018/2/layout/IconVerticalSolidList"/>
    <dgm:cxn modelId="{F97935CD-79DA-4E89-9A3A-CE19AC7F1A7D}" type="presParOf" srcId="{AF0CEBD9-F998-4F45-B22B-ED483B7D859D}" destId="{82314A3C-160C-4806-AF04-E3FDD39D816D}" srcOrd="6" destOrd="0" presId="urn:microsoft.com/office/officeart/2018/2/layout/IconVerticalSolidList"/>
    <dgm:cxn modelId="{569FCC35-1BF3-4AC2-9ADD-4766B8C2981E}" type="presParOf" srcId="{82314A3C-160C-4806-AF04-E3FDD39D816D}" destId="{9CA834BE-92C6-48F1-985E-6A8F9104847A}" srcOrd="0" destOrd="0" presId="urn:microsoft.com/office/officeart/2018/2/layout/IconVerticalSolidList"/>
    <dgm:cxn modelId="{D821824F-21F7-4544-90D5-13EB0F36D6DA}" type="presParOf" srcId="{82314A3C-160C-4806-AF04-E3FDD39D816D}" destId="{E07C1397-A63D-4102-8593-1CE016EB2D8F}" srcOrd="1" destOrd="0" presId="urn:microsoft.com/office/officeart/2018/2/layout/IconVerticalSolidList"/>
    <dgm:cxn modelId="{F2199D06-07C2-4884-977D-FC0728B22C55}" type="presParOf" srcId="{82314A3C-160C-4806-AF04-E3FDD39D816D}" destId="{FECE20B9-7AE0-4F1D-AABB-5EA0CEAC2174}" srcOrd="2" destOrd="0" presId="urn:microsoft.com/office/officeart/2018/2/layout/IconVerticalSolidList"/>
    <dgm:cxn modelId="{3F3957FE-87D2-4D78-80E1-B4DC46627736}" type="presParOf" srcId="{82314A3C-160C-4806-AF04-E3FDD39D816D}" destId="{68E673EC-B221-4520-B06B-EFF5E1C538D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C0655C-EC5F-4E56-A9BB-200B681D9C90}">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D3DFC6-59F8-4CF5-9732-FCA8FA68F741}">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A32570-D6C1-4B13-B354-AFFFCF786592}">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dirty="0"/>
            <a:t>Introduction/History</a:t>
          </a:r>
        </a:p>
      </dsp:txBody>
      <dsp:txXfrm>
        <a:off x="1429899" y="2442"/>
        <a:ext cx="5083704" cy="1238008"/>
      </dsp:txXfrm>
    </dsp:sp>
    <dsp:sp modelId="{64B481EC-D7CB-417F-811B-8FCA2DF5EDA5}">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E2177F-24C7-4D29-8C1B-7870940D48BD}">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4A7FD0-CDBC-4AF6-8C3E-B8A3210596F0}">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dirty="0"/>
            <a:t>Challenges</a:t>
          </a:r>
        </a:p>
      </dsp:txBody>
      <dsp:txXfrm>
        <a:off x="1429899" y="1549953"/>
        <a:ext cx="5083704" cy="1238008"/>
      </dsp:txXfrm>
    </dsp:sp>
    <dsp:sp modelId="{DC74E06C-3999-450E-8517-5261E3F0F604}">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0691E5-6BE8-43EC-B89E-ACF9A19F1A15}">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244B80-772C-46BE-961C-79E53BB66411}">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Idea</a:t>
          </a:r>
        </a:p>
      </dsp:txBody>
      <dsp:txXfrm>
        <a:off x="1429899" y="3097464"/>
        <a:ext cx="5083704" cy="1238008"/>
      </dsp:txXfrm>
    </dsp:sp>
    <dsp:sp modelId="{9CA834BE-92C6-48F1-985E-6A8F9104847A}">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7C1397-A63D-4102-8593-1CE016EB2D8F}">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E673EC-B221-4520-B06B-EFF5E1C538D5}">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Demo</a:t>
          </a:r>
        </a:p>
      </dsp:txBody>
      <dsp:txXfrm>
        <a:off x="1429899" y="4644974"/>
        <a:ext cx="5083704" cy="12380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9C0CC4-26AD-4A86-9CC7-343F653578F8}" type="datetimeFigureOut">
              <a:rPr lang="de-DE" smtClean="0"/>
              <a:t>08.02.2020</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201CC-C20B-4431-8F68-DE67B6FF8564}" type="slidenum">
              <a:rPr lang="de-DE" smtClean="0"/>
              <a:t>‹#›</a:t>
            </a:fld>
            <a:endParaRPr lang="de-DE"/>
          </a:p>
        </p:txBody>
      </p:sp>
    </p:spTree>
    <p:extLst>
      <p:ext uri="{BB962C8B-B14F-4D97-AF65-F5344CB8AC3E}">
        <p14:creationId xmlns:p14="http://schemas.microsoft.com/office/powerpoint/2010/main" val="2706912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Who </a:t>
            </a:r>
            <a:r>
              <a:rPr lang="de-DE" dirty="0" err="1"/>
              <a:t>can</a:t>
            </a:r>
            <a:r>
              <a:rPr lang="de-DE" dirty="0"/>
              <a:t> </a:t>
            </a:r>
            <a:r>
              <a:rPr lang="de-DE" dirty="0" err="1"/>
              <a:t>remember</a:t>
            </a:r>
            <a:r>
              <a:rPr lang="de-DE" dirty="0"/>
              <a:t> </a:t>
            </a:r>
            <a:r>
              <a:rPr lang="de-DE" dirty="0" err="1"/>
              <a:t>that</a:t>
            </a:r>
            <a:r>
              <a:rPr lang="de-DE" dirty="0"/>
              <a:t> </a:t>
            </a:r>
            <a:r>
              <a:rPr lang="de-DE" dirty="0" err="1"/>
              <a:t>or</a:t>
            </a:r>
            <a:r>
              <a:rPr lang="de-DE" dirty="0"/>
              <a:t> </a:t>
            </a:r>
            <a:r>
              <a:rPr lang="de-DE" dirty="0" err="1"/>
              <a:t>saw</a:t>
            </a:r>
            <a:r>
              <a:rPr lang="de-DE" dirty="0"/>
              <a:t> </a:t>
            </a:r>
            <a:r>
              <a:rPr lang="de-DE" dirty="0" err="1"/>
              <a:t>that</a:t>
            </a:r>
            <a:r>
              <a:rPr lang="de-DE" dirty="0"/>
              <a:t> </a:t>
            </a:r>
            <a:r>
              <a:rPr lang="de-DE" dirty="0" err="1"/>
              <a:t>some</a:t>
            </a:r>
            <a:r>
              <a:rPr lang="de-DE" dirty="0"/>
              <a:t> </a:t>
            </a:r>
            <a:r>
              <a:rPr lang="de-DE" dirty="0" err="1"/>
              <a:t>where</a:t>
            </a:r>
            <a:r>
              <a:rPr lang="de-DE" dirty="0"/>
              <a:t> </a:t>
            </a:r>
            <a:r>
              <a:rPr lang="de-DE" dirty="0" err="1"/>
              <a:t>before</a:t>
            </a:r>
            <a:r>
              <a:rPr lang="de-DE" dirty="0"/>
              <a:t>? A </a:t>
            </a:r>
            <a:r>
              <a:rPr lang="de-DE" dirty="0" err="1"/>
              <a:t>server</a:t>
            </a:r>
            <a:r>
              <a:rPr lang="de-DE" dirty="0"/>
              <a:t> </a:t>
            </a:r>
            <a:r>
              <a:rPr lang="de-DE" dirty="0" err="1"/>
              <a:t>room</a:t>
            </a:r>
            <a:r>
              <a:rPr lang="de-DE" dirty="0"/>
              <a:t> </a:t>
            </a:r>
            <a:r>
              <a:rPr lang="de-DE" dirty="0" err="1"/>
              <a:t>with</a:t>
            </a:r>
            <a:r>
              <a:rPr lang="de-DE" dirty="0"/>
              <a:t> lots </a:t>
            </a:r>
            <a:r>
              <a:rPr lang="de-DE" dirty="0" err="1"/>
              <a:t>of</a:t>
            </a:r>
            <a:r>
              <a:rPr lang="de-DE" dirty="0"/>
              <a:t> </a:t>
            </a:r>
            <a:r>
              <a:rPr lang="de-DE" dirty="0" err="1"/>
              <a:t>cable</a:t>
            </a:r>
            <a:r>
              <a:rPr lang="de-DE" dirty="0"/>
              <a:t>.</a:t>
            </a:r>
          </a:p>
        </p:txBody>
      </p:sp>
      <p:sp>
        <p:nvSpPr>
          <p:cNvPr id="4" name="Slide Number Placeholder 3"/>
          <p:cNvSpPr>
            <a:spLocks noGrp="1"/>
          </p:cNvSpPr>
          <p:nvPr>
            <p:ph type="sldNum" sz="quarter" idx="5"/>
          </p:nvPr>
        </p:nvSpPr>
        <p:spPr/>
        <p:txBody>
          <a:bodyPr/>
          <a:lstStyle/>
          <a:p>
            <a:fld id="{F0C201CC-C20B-4431-8F68-DE67B6FF8564}" type="slidenum">
              <a:rPr lang="de-DE" smtClean="0"/>
              <a:t>6</a:t>
            </a:fld>
            <a:endParaRPr lang="de-DE"/>
          </a:p>
        </p:txBody>
      </p:sp>
    </p:spTree>
    <p:extLst>
      <p:ext uri="{BB962C8B-B14F-4D97-AF65-F5344CB8AC3E}">
        <p14:creationId xmlns:p14="http://schemas.microsoft.com/office/powerpoint/2010/main" val="86522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see some similarities here?</a:t>
            </a:r>
            <a:endParaRPr lang="de-DE" dirty="0"/>
          </a:p>
        </p:txBody>
      </p:sp>
      <p:sp>
        <p:nvSpPr>
          <p:cNvPr id="4" name="Slide Number Placeholder 3"/>
          <p:cNvSpPr>
            <a:spLocks noGrp="1"/>
          </p:cNvSpPr>
          <p:nvPr>
            <p:ph type="sldNum" sz="quarter" idx="5"/>
          </p:nvPr>
        </p:nvSpPr>
        <p:spPr/>
        <p:txBody>
          <a:bodyPr/>
          <a:lstStyle/>
          <a:p>
            <a:fld id="{F0C201CC-C20B-4431-8F68-DE67B6FF8564}" type="slidenum">
              <a:rPr lang="de-DE" smtClean="0"/>
              <a:t>7</a:t>
            </a:fld>
            <a:endParaRPr lang="de-DE"/>
          </a:p>
        </p:txBody>
      </p:sp>
    </p:spTree>
    <p:extLst>
      <p:ext uri="{BB962C8B-B14F-4D97-AF65-F5344CB8AC3E}">
        <p14:creationId xmlns:p14="http://schemas.microsoft.com/office/powerpoint/2010/main" val="840201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EB63-455D-4214-8CD5-48064A60DC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E0362F7-C174-46B3-B331-F1164C64ED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CC7B297-9C2B-40AB-AB8B-1B291C519BB8}"/>
              </a:ext>
            </a:extLst>
          </p:cNvPr>
          <p:cNvSpPr>
            <a:spLocks noGrp="1"/>
          </p:cNvSpPr>
          <p:nvPr>
            <p:ph type="dt" sz="half" idx="10"/>
          </p:nvPr>
        </p:nvSpPr>
        <p:spPr/>
        <p:txBody>
          <a:bodyPr/>
          <a:lstStyle/>
          <a:p>
            <a:fld id="{6C635F6E-41DF-45F3-A9A9-A17ABBA33FB3}" type="datetimeFigureOut">
              <a:rPr lang="en-GB" smtClean="0"/>
              <a:t>08/02/2020</a:t>
            </a:fld>
            <a:endParaRPr lang="en-GB"/>
          </a:p>
        </p:txBody>
      </p:sp>
      <p:sp>
        <p:nvSpPr>
          <p:cNvPr id="5" name="Footer Placeholder 4">
            <a:extLst>
              <a:ext uri="{FF2B5EF4-FFF2-40B4-BE49-F238E27FC236}">
                <a16:creationId xmlns:a16="http://schemas.microsoft.com/office/drawing/2014/main" id="{058AE6E1-7E8C-4C96-ACB3-B11AE63820A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3AFEA7-A984-4716-A5D3-9E67A2621960}"/>
              </a:ext>
            </a:extLst>
          </p:cNvPr>
          <p:cNvSpPr>
            <a:spLocks noGrp="1"/>
          </p:cNvSpPr>
          <p:nvPr>
            <p:ph type="sldNum" sz="quarter" idx="12"/>
          </p:nvPr>
        </p:nvSpPr>
        <p:spPr/>
        <p:txBody>
          <a:bodyPr/>
          <a:lstStyle/>
          <a:p>
            <a:fld id="{B8306681-4776-44F9-BCC3-5B722A958181}" type="slidenum">
              <a:rPr lang="en-GB" smtClean="0"/>
              <a:t>‹#›</a:t>
            </a:fld>
            <a:endParaRPr lang="en-GB"/>
          </a:p>
        </p:txBody>
      </p:sp>
    </p:spTree>
    <p:extLst>
      <p:ext uri="{BB962C8B-B14F-4D97-AF65-F5344CB8AC3E}">
        <p14:creationId xmlns:p14="http://schemas.microsoft.com/office/powerpoint/2010/main" val="3572531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D518-05A9-4D6F-B7C9-220BE8D85A4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2399D37-D957-409E-9D84-2D63B15E21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060F722-AD13-47D1-AD7E-8CD46DD92CCB}"/>
              </a:ext>
            </a:extLst>
          </p:cNvPr>
          <p:cNvSpPr>
            <a:spLocks noGrp="1"/>
          </p:cNvSpPr>
          <p:nvPr>
            <p:ph type="dt" sz="half" idx="10"/>
          </p:nvPr>
        </p:nvSpPr>
        <p:spPr/>
        <p:txBody>
          <a:bodyPr/>
          <a:lstStyle/>
          <a:p>
            <a:fld id="{6C635F6E-41DF-45F3-A9A9-A17ABBA33FB3}" type="datetimeFigureOut">
              <a:rPr lang="en-GB" smtClean="0"/>
              <a:t>08/02/2020</a:t>
            </a:fld>
            <a:endParaRPr lang="en-GB"/>
          </a:p>
        </p:txBody>
      </p:sp>
      <p:sp>
        <p:nvSpPr>
          <p:cNvPr id="5" name="Footer Placeholder 4">
            <a:extLst>
              <a:ext uri="{FF2B5EF4-FFF2-40B4-BE49-F238E27FC236}">
                <a16:creationId xmlns:a16="http://schemas.microsoft.com/office/drawing/2014/main" id="{796B46BD-EBF2-4BFC-B4E3-B14B7E0B9D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785B011-303E-4C16-9657-B42B51F0C21C}"/>
              </a:ext>
            </a:extLst>
          </p:cNvPr>
          <p:cNvSpPr>
            <a:spLocks noGrp="1"/>
          </p:cNvSpPr>
          <p:nvPr>
            <p:ph type="sldNum" sz="quarter" idx="12"/>
          </p:nvPr>
        </p:nvSpPr>
        <p:spPr/>
        <p:txBody>
          <a:bodyPr/>
          <a:lstStyle/>
          <a:p>
            <a:fld id="{B8306681-4776-44F9-BCC3-5B722A958181}" type="slidenum">
              <a:rPr lang="en-GB" smtClean="0"/>
              <a:t>‹#›</a:t>
            </a:fld>
            <a:endParaRPr lang="en-GB"/>
          </a:p>
        </p:txBody>
      </p:sp>
    </p:spTree>
    <p:extLst>
      <p:ext uri="{BB962C8B-B14F-4D97-AF65-F5344CB8AC3E}">
        <p14:creationId xmlns:p14="http://schemas.microsoft.com/office/powerpoint/2010/main" val="4034264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CB3BC7-D028-42D0-B956-BDF56F853C5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E5DE738-04A0-4745-89A5-05D9A8F7D1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7F1DA8-961C-40E5-9BAE-4C4B08AB838D}"/>
              </a:ext>
            </a:extLst>
          </p:cNvPr>
          <p:cNvSpPr>
            <a:spLocks noGrp="1"/>
          </p:cNvSpPr>
          <p:nvPr>
            <p:ph type="dt" sz="half" idx="10"/>
          </p:nvPr>
        </p:nvSpPr>
        <p:spPr/>
        <p:txBody>
          <a:bodyPr/>
          <a:lstStyle/>
          <a:p>
            <a:fld id="{6C635F6E-41DF-45F3-A9A9-A17ABBA33FB3}" type="datetimeFigureOut">
              <a:rPr lang="en-GB" smtClean="0"/>
              <a:t>08/02/2020</a:t>
            </a:fld>
            <a:endParaRPr lang="en-GB"/>
          </a:p>
        </p:txBody>
      </p:sp>
      <p:sp>
        <p:nvSpPr>
          <p:cNvPr id="5" name="Footer Placeholder 4">
            <a:extLst>
              <a:ext uri="{FF2B5EF4-FFF2-40B4-BE49-F238E27FC236}">
                <a16:creationId xmlns:a16="http://schemas.microsoft.com/office/drawing/2014/main" id="{E18020F4-7BC2-4F91-8CBC-62D405F8AA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011B974-DDF9-4D6B-8A8B-36053B1E7B11}"/>
              </a:ext>
            </a:extLst>
          </p:cNvPr>
          <p:cNvSpPr>
            <a:spLocks noGrp="1"/>
          </p:cNvSpPr>
          <p:nvPr>
            <p:ph type="sldNum" sz="quarter" idx="12"/>
          </p:nvPr>
        </p:nvSpPr>
        <p:spPr/>
        <p:txBody>
          <a:bodyPr/>
          <a:lstStyle/>
          <a:p>
            <a:fld id="{B8306681-4776-44F9-BCC3-5B722A958181}" type="slidenum">
              <a:rPr lang="en-GB" smtClean="0"/>
              <a:t>‹#›</a:t>
            </a:fld>
            <a:endParaRPr lang="en-GB"/>
          </a:p>
        </p:txBody>
      </p:sp>
    </p:spTree>
    <p:extLst>
      <p:ext uri="{BB962C8B-B14F-4D97-AF65-F5344CB8AC3E}">
        <p14:creationId xmlns:p14="http://schemas.microsoft.com/office/powerpoint/2010/main" val="4219378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22251423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D81B5-A324-47CF-9103-19857521ED1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652D1B1-F39F-454B-BEEC-15CA09559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5779ABE-568C-498F-B992-50DAAD2C9F09}"/>
              </a:ext>
            </a:extLst>
          </p:cNvPr>
          <p:cNvSpPr>
            <a:spLocks noGrp="1"/>
          </p:cNvSpPr>
          <p:nvPr>
            <p:ph type="dt" sz="half" idx="10"/>
          </p:nvPr>
        </p:nvSpPr>
        <p:spPr/>
        <p:txBody>
          <a:bodyPr/>
          <a:lstStyle/>
          <a:p>
            <a:fld id="{6C635F6E-41DF-45F3-A9A9-A17ABBA33FB3}" type="datetimeFigureOut">
              <a:rPr lang="en-GB" smtClean="0"/>
              <a:t>08/02/2020</a:t>
            </a:fld>
            <a:endParaRPr lang="en-GB"/>
          </a:p>
        </p:txBody>
      </p:sp>
      <p:sp>
        <p:nvSpPr>
          <p:cNvPr id="5" name="Footer Placeholder 4">
            <a:extLst>
              <a:ext uri="{FF2B5EF4-FFF2-40B4-BE49-F238E27FC236}">
                <a16:creationId xmlns:a16="http://schemas.microsoft.com/office/drawing/2014/main" id="{BE668078-B225-4175-A3F5-913600A021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33F5877-43DF-4CA6-AC55-B81E977A2828}"/>
              </a:ext>
            </a:extLst>
          </p:cNvPr>
          <p:cNvSpPr>
            <a:spLocks noGrp="1"/>
          </p:cNvSpPr>
          <p:nvPr>
            <p:ph type="sldNum" sz="quarter" idx="12"/>
          </p:nvPr>
        </p:nvSpPr>
        <p:spPr/>
        <p:txBody>
          <a:bodyPr/>
          <a:lstStyle/>
          <a:p>
            <a:fld id="{B8306681-4776-44F9-BCC3-5B722A958181}" type="slidenum">
              <a:rPr lang="en-GB" smtClean="0"/>
              <a:t>‹#›</a:t>
            </a:fld>
            <a:endParaRPr lang="en-GB"/>
          </a:p>
        </p:txBody>
      </p:sp>
    </p:spTree>
    <p:extLst>
      <p:ext uri="{BB962C8B-B14F-4D97-AF65-F5344CB8AC3E}">
        <p14:creationId xmlns:p14="http://schemas.microsoft.com/office/powerpoint/2010/main" val="2349740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C26A3-60A4-4F80-8377-E29E3B0B74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C835C8D-5AAF-4194-880A-3F5D72893D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90A374-F032-478F-B328-3AA41CE72063}"/>
              </a:ext>
            </a:extLst>
          </p:cNvPr>
          <p:cNvSpPr>
            <a:spLocks noGrp="1"/>
          </p:cNvSpPr>
          <p:nvPr>
            <p:ph type="dt" sz="half" idx="10"/>
          </p:nvPr>
        </p:nvSpPr>
        <p:spPr/>
        <p:txBody>
          <a:bodyPr/>
          <a:lstStyle/>
          <a:p>
            <a:fld id="{6C635F6E-41DF-45F3-A9A9-A17ABBA33FB3}" type="datetimeFigureOut">
              <a:rPr lang="en-GB" smtClean="0"/>
              <a:t>08/02/2020</a:t>
            </a:fld>
            <a:endParaRPr lang="en-GB"/>
          </a:p>
        </p:txBody>
      </p:sp>
      <p:sp>
        <p:nvSpPr>
          <p:cNvPr id="5" name="Footer Placeholder 4">
            <a:extLst>
              <a:ext uri="{FF2B5EF4-FFF2-40B4-BE49-F238E27FC236}">
                <a16:creationId xmlns:a16="http://schemas.microsoft.com/office/drawing/2014/main" id="{04A14CC3-6C90-47C1-A047-4D94812BD2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1B4758B-2E9C-47F2-AC35-95F68E6D5E82}"/>
              </a:ext>
            </a:extLst>
          </p:cNvPr>
          <p:cNvSpPr>
            <a:spLocks noGrp="1"/>
          </p:cNvSpPr>
          <p:nvPr>
            <p:ph type="sldNum" sz="quarter" idx="12"/>
          </p:nvPr>
        </p:nvSpPr>
        <p:spPr/>
        <p:txBody>
          <a:bodyPr/>
          <a:lstStyle/>
          <a:p>
            <a:fld id="{B8306681-4776-44F9-BCC3-5B722A958181}" type="slidenum">
              <a:rPr lang="en-GB" smtClean="0"/>
              <a:t>‹#›</a:t>
            </a:fld>
            <a:endParaRPr lang="en-GB"/>
          </a:p>
        </p:txBody>
      </p:sp>
    </p:spTree>
    <p:extLst>
      <p:ext uri="{BB962C8B-B14F-4D97-AF65-F5344CB8AC3E}">
        <p14:creationId xmlns:p14="http://schemas.microsoft.com/office/powerpoint/2010/main" val="3397915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8EC2C-BDA9-4ECE-8524-0DDE97E6F6B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B3D6F05-4EEF-48BF-B57A-4D68A53799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A3DCF99-7FE4-44CB-9874-2E8C474457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322F2F2-47AF-4067-8676-A61D286CB3A1}"/>
              </a:ext>
            </a:extLst>
          </p:cNvPr>
          <p:cNvSpPr>
            <a:spLocks noGrp="1"/>
          </p:cNvSpPr>
          <p:nvPr>
            <p:ph type="dt" sz="half" idx="10"/>
          </p:nvPr>
        </p:nvSpPr>
        <p:spPr/>
        <p:txBody>
          <a:bodyPr/>
          <a:lstStyle/>
          <a:p>
            <a:fld id="{6C635F6E-41DF-45F3-A9A9-A17ABBA33FB3}" type="datetimeFigureOut">
              <a:rPr lang="en-GB" smtClean="0"/>
              <a:t>08/02/2020</a:t>
            </a:fld>
            <a:endParaRPr lang="en-GB"/>
          </a:p>
        </p:txBody>
      </p:sp>
      <p:sp>
        <p:nvSpPr>
          <p:cNvPr id="6" name="Footer Placeholder 5">
            <a:extLst>
              <a:ext uri="{FF2B5EF4-FFF2-40B4-BE49-F238E27FC236}">
                <a16:creationId xmlns:a16="http://schemas.microsoft.com/office/drawing/2014/main" id="{225DD01C-D6BC-4C28-BC1B-DDBB2DD855E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34170EB-035F-4902-81E9-754F750FB42A}"/>
              </a:ext>
            </a:extLst>
          </p:cNvPr>
          <p:cNvSpPr>
            <a:spLocks noGrp="1"/>
          </p:cNvSpPr>
          <p:nvPr>
            <p:ph type="sldNum" sz="quarter" idx="12"/>
          </p:nvPr>
        </p:nvSpPr>
        <p:spPr/>
        <p:txBody>
          <a:bodyPr/>
          <a:lstStyle/>
          <a:p>
            <a:fld id="{B8306681-4776-44F9-BCC3-5B722A958181}" type="slidenum">
              <a:rPr lang="en-GB" smtClean="0"/>
              <a:t>‹#›</a:t>
            </a:fld>
            <a:endParaRPr lang="en-GB"/>
          </a:p>
        </p:txBody>
      </p:sp>
    </p:spTree>
    <p:extLst>
      <p:ext uri="{BB962C8B-B14F-4D97-AF65-F5344CB8AC3E}">
        <p14:creationId xmlns:p14="http://schemas.microsoft.com/office/powerpoint/2010/main" val="153377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7AAC1-F1E1-4111-A18B-F1D2FDA0066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1C21F4-9C84-4406-AA22-9D817ECA5C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56BC54-181D-4831-B765-0D09E87329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0853B13-AE29-4411-BF05-F3082FDDFB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FB007E-1C74-492E-AC7F-53D30F6FBF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42E3FB8-FA0C-432D-92A3-1900D5D8D4F1}"/>
              </a:ext>
            </a:extLst>
          </p:cNvPr>
          <p:cNvSpPr>
            <a:spLocks noGrp="1"/>
          </p:cNvSpPr>
          <p:nvPr>
            <p:ph type="dt" sz="half" idx="10"/>
          </p:nvPr>
        </p:nvSpPr>
        <p:spPr/>
        <p:txBody>
          <a:bodyPr/>
          <a:lstStyle/>
          <a:p>
            <a:fld id="{6C635F6E-41DF-45F3-A9A9-A17ABBA33FB3}" type="datetimeFigureOut">
              <a:rPr lang="en-GB" smtClean="0"/>
              <a:t>08/02/2020</a:t>
            </a:fld>
            <a:endParaRPr lang="en-GB"/>
          </a:p>
        </p:txBody>
      </p:sp>
      <p:sp>
        <p:nvSpPr>
          <p:cNvPr id="8" name="Footer Placeholder 7">
            <a:extLst>
              <a:ext uri="{FF2B5EF4-FFF2-40B4-BE49-F238E27FC236}">
                <a16:creationId xmlns:a16="http://schemas.microsoft.com/office/drawing/2014/main" id="{C44543DF-309D-436B-B6C2-D505FFE4217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F9C4E72-306E-4440-BF31-E109A1576D3B}"/>
              </a:ext>
            </a:extLst>
          </p:cNvPr>
          <p:cNvSpPr>
            <a:spLocks noGrp="1"/>
          </p:cNvSpPr>
          <p:nvPr>
            <p:ph type="sldNum" sz="quarter" idx="12"/>
          </p:nvPr>
        </p:nvSpPr>
        <p:spPr/>
        <p:txBody>
          <a:bodyPr/>
          <a:lstStyle/>
          <a:p>
            <a:fld id="{B8306681-4776-44F9-BCC3-5B722A958181}" type="slidenum">
              <a:rPr lang="en-GB" smtClean="0"/>
              <a:t>‹#›</a:t>
            </a:fld>
            <a:endParaRPr lang="en-GB"/>
          </a:p>
        </p:txBody>
      </p:sp>
    </p:spTree>
    <p:extLst>
      <p:ext uri="{BB962C8B-B14F-4D97-AF65-F5344CB8AC3E}">
        <p14:creationId xmlns:p14="http://schemas.microsoft.com/office/powerpoint/2010/main" val="1969060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626DE-9DE6-4C4E-BC47-868C619A246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5245E51-85A5-4C77-A192-2C675D94699D}"/>
              </a:ext>
            </a:extLst>
          </p:cNvPr>
          <p:cNvSpPr>
            <a:spLocks noGrp="1"/>
          </p:cNvSpPr>
          <p:nvPr>
            <p:ph type="dt" sz="half" idx="10"/>
          </p:nvPr>
        </p:nvSpPr>
        <p:spPr/>
        <p:txBody>
          <a:bodyPr/>
          <a:lstStyle/>
          <a:p>
            <a:fld id="{6C635F6E-41DF-45F3-A9A9-A17ABBA33FB3}" type="datetimeFigureOut">
              <a:rPr lang="en-GB" smtClean="0"/>
              <a:t>08/02/2020</a:t>
            </a:fld>
            <a:endParaRPr lang="en-GB"/>
          </a:p>
        </p:txBody>
      </p:sp>
      <p:sp>
        <p:nvSpPr>
          <p:cNvPr id="4" name="Footer Placeholder 3">
            <a:extLst>
              <a:ext uri="{FF2B5EF4-FFF2-40B4-BE49-F238E27FC236}">
                <a16:creationId xmlns:a16="http://schemas.microsoft.com/office/drawing/2014/main" id="{2ECAD43F-E5F9-490B-91B9-66EBE669933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A734C75-39FC-4F16-9A5D-E0745584C3C4}"/>
              </a:ext>
            </a:extLst>
          </p:cNvPr>
          <p:cNvSpPr>
            <a:spLocks noGrp="1"/>
          </p:cNvSpPr>
          <p:nvPr>
            <p:ph type="sldNum" sz="quarter" idx="12"/>
          </p:nvPr>
        </p:nvSpPr>
        <p:spPr/>
        <p:txBody>
          <a:bodyPr/>
          <a:lstStyle/>
          <a:p>
            <a:fld id="{B8306681-4776-44F9-BCC3-5B722A958181}" type="slidenum">
              <a:rPr lang="en-GB" smtClean="0"/>
              <a:t>‹#›</a:t>
            </a:fld>
            <a:endParaRPr lang="en-GB"/>
          </a:p>
        </p:txBody>
      </p:sp>
    </p:spTree>
    <p:extLst>
      <p:ext uri="{BB962C8B-B14F-4D97-AF65-F5344CB8AC3E}">
        <p14:creationId xmlns:p14="http://schemas.microsoft.com/office/powerpoint/2010/main" val="2896638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750355-600D-4D89-A5D7-D7C9452BF8ED}"/>
              </a:ext>
            </a:extLst>
          </p:cNvPr>
          <p:cNvSpPr>
            <a:spLocks noGrp="1"/>
          </p:cNvSpPr>
          <p:nvPr>
            <p:ph type="dt" sz="half" idx="10"/>
          </p:nvPr>
        </p:nvSpPr>
        <p:spPr/>
        <p:txBody>
          <a:bodyPr/>
          <a:lstStyle/>
          <a:p>
            <a:fld id="{6C635F6E-41DF-45F3-A9A9-A17ABBA33FB3}" type="datetimeFigureOut">
              <a:rPr lang="en-GB" smtClean="0"/>
              <a:t>08/02/2020</a:t>
            </a:fld>
            <a:endParaRPr lang="en-GB"/>
          </a:p>
        </p:txBody>
      </p:sp>
      <p:sp>
        <p:nvSpPr>
          <p:cNvPr id="3" name="Footer Placeholder 2">
            <a:extLst>
              <a:ext uri="{FF2B5EF4-FFF2-40B4-BE49-F238E27FC236}">
                <a16:creationId xmlns:a16="http://schemas.microsoft.com/office/drawing/2014/main" id="{6CBDE388-6AB9-42F8-9BD5-2B25E584A44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C33194D-5E49-45E4-B1CA-060EEE99C4E0}"/>
              </a:ext>
            </a:extLst>
          </p:cNvPr>
          <p:cNvSpPr>
            <a:spLocks noGrp="1"/>
          </p:cNvSpPr>
          <p:nvPr>
            <p:ph type="sldNum" sz="quarter" idx="12"/>
          </p:nvPr>
        </p:nvSpPr>
        <p:spPr/>
        <p:txBody>
          <a:bodyPr/>
          <a:lstStyle/>
          <a:p>
            <a:fld id="{B8306681-4776-44F9-BCC3-5B722A958181}" type="slidenum">
              <a:rPr lang="en-GB" smtClean="0"/>
              <a:t>‹#›</a:t>
            </a:fld>
            <a:endParaRPr lang="en-GB"/>
          </a:p>
        </p:txBody>
      </p:sp>
    </p:spTree>
    <p:extLst>
      <p:ext uri="{BB962C8B-B14F-4D97-AF65-F5344CB8AC3E}">
        <p14:creationId xmlns:p14="http://schemas.microsoft.com/office/powerpoint/2010/main" val="2646050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0734C-563E-4742-A5F8-81709D536F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135D789-B092-42C5-90F5-A712CFFB7F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318FD3B-031A-4F93-A419-0BEBE2C1E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5CD508-0F37-4D1F-B894-2097D2706111}"/>
              </a:ext>
            </a:extLst>
          </p:cNvPr>
          <p:cNvSpPr>
            <a:spLocks noGrp="1"/>
          </p:cNvSpPr>
          <p:nvPr>
            <p:ph type="dt" sz="half" idx="10"/>
          </p:nvPr>
        </p:nvSpPr>
        <p:spPr/>
        <p:txBody>
          <a:bodyPr/>
          <a:lstStyle/>
          <a:p>
            <a:fld id="{6C635F6E-41DF-45F3-A9A9-A17ABBA33FB3}" type="datetimeFigureOut">
              <a:rPr lang="en-GB" smtClean="0"/>
              <a:t>08/02/2020</a:t>
            </a:fld>
            <a:endParaRPr lang="en-GB"/>
          </a:p>
        </p:txBody>
      </p:sp>
      <p:sp>
        <p:nvSpPr>
          <p:cNvPr id="6" name="Footer Placeholder 5">
            <a:extLst>
              <a:ext uri="{FF2B5EF4-FFF2-40B4-BE49-F238E27FC236}">
                <a16:creationId xmlns:a16="http://schemas.microsoft.com/office/drawing/2014/main" id="{868E4CE8-A798-46F1-A718-86243774E5E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9384356-8E57-4A88-B880-FDF54CE21A91}"/>
              </a:ext>
            </a:extLst>
          </p:cNvPr>
          <p:cNvSpPr>
            <a:spLocks noGrp="1"/>
          </p:cNvSpPr>
          <p:nvPr>
            <p:ph type="sldNum" sz="quarter" idx="12"/>
          </p:nvPr>
        </p:nvSpPr>
        <p:spPr/>
        <p:txBody>
          <a:bodyPr/>
          <a:lstStyle/>
          <a:p>
            <a:fld id="{B8306681-4776-44F9-BCC3-5B722A958181}" type="slidenum">
              <a:rPr lang="en-GB" smtClean="0"/>
              <a:t>‹#›</a:t>
            </a:fld>
            <a:endParaRPr lang="en-GB"/>
          </a:p>
        </p:txBody>
      </p:sp>
    </p:spTree>
    <p:extLst>
      <p:ext uri="{BB962C8B-B14F-4D97-AF65-F5344CB8AC3E}">
        <p14:creationId xmlns:p14="http://schemas.microsoft.com/office/powerpoint/2010/main" val="1795602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CE79-D80D-4BE0-8D9A-A4EB1986BD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ABEF354-C467-4ADB-985D-10FB276B40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2BD5C75-C9B5-400E-A88E-8464AD41F3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6E8C94-014F-4788-9738-A1FD8996D61A}"/>
              </a:ext>
            </a:extLst>
          </p:cNvPr>
          <p:cNvSpPr>
            <a:spLocks noGrp="1"/>
          </p:cNvSpPr>
          <p:nvPr>
            <p:ph type="dt" sz="half" idx="10"/>
          </p:nvPr>
        </p:nvSpPr>
        <p:spPr/>
        <p:txBody>
          <a:bodyPr/>
          <a:lstStyle/>
          <a:p>
            <a:fld id="{6C635F6E-41DF-45F3-A9A9-A17ABBA33FB3}" type="datetimeFigureOut">
              <a:rPr lang="en-GB" smtClean="0"/>
              <a:t>08/02/2020</a:t>
            </a:fld>
            <a:endParaRPr lang="en-GB"/>
          </a:p>
        </p:txBody>
      </p:sp>
      <p:sp>
        <p:nvSpPr>
          <p:cNvPr id="6" name="Footer Placeholder 5">
            <a:extLst>
              <a:ext uri="{FF2B5EF4-FFF2-40B4-BE49-F238E27FC236}">
                <a16:creationId xmlns:a16="http://schemas.microsoft.com/office/drawing/2014/main" id="{AE613687-1F86-40FB-89DC-DE41B61FB2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91470E4-5077-4538-9FCD-5F412E9BC957}"/>
              </a:ext>
            </a:extLst>
          </p:cNvPr>
          <p:cNvSpPr>
            <a:spLocks noGrp="1"/>
          </p:cNvSpPr>
          <p:nvPr>
            <p:ph type="sldNum" sz="quarter" idx="12"/>
          </p:nvPr>
        </p:nvSpPr>
        <p:spPr/>
        <p:txBody>
          <a:bodyPr/>
          <a:lstStyle/>
          <a:p>
            <a:fld id="{B8306681-4776-44F9-BCC3-5B722A958181}" type="slidenum">
              <a:rPr lang="en-GB" smtClean="0"/>
              <a:t>‹#›</a:t>
            </a:fld>
            <a:endParaRPr lang="en-GB"/>
          </a:p>
        </p:txBody>
      </p:sp>
    </p:spTree>
    <p:extLst>
      <p:ext uri="{BB962C8B-B14F-4D97-AF65-F5344CB8AC3E}">
        <p14:creationId xmlns:p14="http://schemas.microsoft.com/office/powerpoint/2010/main" val="1967062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7651D3-910C-4220-897E-389CD157F1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40C4DE-AC53-4E61-AA23-0A47023B7E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F583A5-003E-45D7-81DE-034D57991A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635F6E-41DF-45F3-A9A9-A17ABBA33FB3}" type="datetimeFigureOut">
              <a:rPr lang="en-GB" smtClean="0"/>
              <a:t>08/02/2020</a:t>
            </a:fld>
            <a:endParaRPr lang="en-GB"/>
          </a:p>
        </p:txBody>
      </p:sp>
      <p:sp>
        <p:nvSpPr>
          <p:cNvPr id="5" name="Footer Placeholder 4">
            <a:extLst>
              <a:ext uri="{FF2B5EF4-FFF2-40B4-BE49-F238E27FC236}">
                <a16:creationId xmlns:a16="http://schemas.microsoft.com/office/drawing/2014/main" id="{7E5E0562-7BE8-4027-BB49-8AE7190CDF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936E5DD-7AC9-45E6-BBD1-90F752AEC2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306681-4776-44F9-BCC3-5B722A958181}" type="slidenum">
              <a:rPr lang="en-GB" smtClean="0"/>
              <a:t>‹#›</a:t>
            </a:fld>
            <a:endParaRPr lang="en-GB"/>
          </a:p>
        </p:txBody>
      </p:sp>
    </p:spTree>
    <p:extLst>
      <p:ext uri="{BB962C8B-B14F-4D97-AF65-F5344CB8AC3E}">
        <p14:creationId xmlns:p14="http://schemas.microsoft.com/office/powerpoint/2010/main" val="332696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2.xml"/><Relationship Id="rId4" Type="http://schemas.openxmlformats.org/officeDocument/2006/relationships/hyperlink" Target="https://community.dynamics365.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emf"/><Relationship Id="rId1" Type="http://schemas.openxmlformats.org/officeDocument/2006/relationships/slideLayout" Target="../slideLayouts/slideLayout12.xml"/><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92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65">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67">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Title 25">
            <a:extLst>
              <a:ext uri="{FF2B5EF4-FFF2-40B4-BE49-F238E27FC236}">
                <a16:creationId xmlns:a16="http://schemas.microsoft.com/office/drawing/2014/main" id="{47183B0D-048F-4351-A2E2-D6DC4FB6C6D1}"/>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sz="4400" kern="1200" dirty="0">
                <a:solidFill>
                  <a:srgbClr val="000000"/>
                </a:solidFill>
                <a:latin typeface="+mj-lt"/>
                <a:ea typeface="+mj-ea"/>
                <a:cs typeface="+mj-cs"/>
              </a:rPr>
              <a:t>Challenges</a:t>
            </a:r>
          </a:p>
        </p:txBody>
      </p:sp>
      <p:sp>
        <p:nvSpPr>
          <p:cNvPr id="70"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67AFBB15-1E4D-404C-B566-EA52EF2B03B0}"/>
              </a:ext>
            </a:extLst>
          </p:cNvPr>
          <p:cNvPicPr>
            <a:picLocks noChangeAspect="1"/>
          </p:cNvPicPr>
          <p:nvPr/>
        </p:nvPicPr>
        <p:blipFill>
          <a:blip r:embed="rId3"/>
          <a:stretch>
            <a:fillRect/>
          </a:stretch>
        </p:blipFill>
        <p:spPr>
          <a:xfrm>
            <a:off x="298721" y="1973897"/>
            <a:ext cx="3893906" cy="2946446"/>
          </a:xfrm>
          <a:prstGeom prst="rect">
            <a:avLst/>
          </a:prstGeom>
        </p:spPr>
      </p:pic>
      <p:sp>
        <p:nvSpPr>
          <p:cNvPr id="3" name="TextBox 2">
            <a:extLst>
              <a:ext uri="{FF2B5EF4-FFF2-40B4-BE49-F238E27FC236}">
                <a16:creationId xmlns:a16="http://schemas.microsoft.com/office/drawing/2014/main" id="{9165C9CE-8779-41BA-981F-3A910E21F4E0}"/>
              </a:ext>
            </a:extLst>
          </p:cNvPr>
          <p:cNvSpPr txBox="1"/>
          <p:nvPr/>
        </p:nvSpPr>
        <p:spPr>
          <a:xfrm>
            <a:off x="6090574" y="2421682"/>
            <a:ext cx="4977578" cy="363928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solidFill>
                  <a:srgbClr val="000000"/>
                </a:solidFill>
              </a:rPr>
              <a:t>Common Data model (CDM)</a:t>
            </a:r>
          </a:p>
          <a:p>
            <a:pPr indent="-228600">
              <a:lnSpc>
                <a:spcPct val="90000"/>
              </a:lnSpc>
              <a:spcAft>
                <a:spcPts val="600"/>
              </a:spcAft>
              <a:buFont typeface="Arial" panose="020B0604020202020204" pitchFamily="34" charset="0"/>
              <a:buChar char="•"/>
            </a:pPr>
            <a:r>
              <a:rPr lang="en-US" sz="2000" dirty="0">
                <a:solidFill>
                  <a:srgbClr val="000000"/>
                </a:solidFill>
              </a:rPr>
              <a:t>Concurrency issue</a:t>
            </a:r>
          </a:p>
          <a:p>
            <a:pPr indent="-228600">
              <a:lnSpc>
                <a:spcPct val="90000"/>
              </a:lnSpc>
              <a:spcAft>
                <a:spcPts val="600"/>
              </a:spcAft>
              <a:buFont typeface="Arial" panose="020B0604020202020204" pitchFamily="34" charset="0"/>
              <a:buChar char="•"/>
            </a:pPr>
            <a:r>
              <a:rPr lang="en-US" sz="2000" dirty="0">
                <a:solidFill>
                  <a:srgbClr val="000000"/>
                </a:solidFill>
              </a:rPr>
              <a:t>source of truth?</a:t>
            </a:r>
          </a:p>
          <a:p>
            <a:pPr indent="-228600">
              <a:lnSpc>
                <a:spcPct val="90000"/>
              </a:lnSpc>
              <a:spcAft>
                <a:spcPts val="600"/>
              </a:spcAft>
              <a:buFont typeface="Arial" panose="020B0604020202020204" pitchFamily="34" charset="0"/>
              <a:buChar char="•"/>
            </a:pPr>
            <a:r>
              <a:rPr lang="en-US" sz="2000" dirty="0">
                <a:solidFill>
                  <a:srgbClr val="000000"/>
                </a:solidFill>
              </a:rPr>
              <a:t>Big data</a:t>
            </a:r>
          </a:p>
          <a:p>
            <a:pPr indent="-228600">
              <a:lnSpc>
                <a:spcPct val="90000"/>
              </a:lnSpc>
              <a:spcAft>
                <a:spcPts val="600"/>
              </a:spcAft>
              <a:buFont typeface="Arial" panose="020B0604020202020204" pitchFamily="34" charset="0"/>
              <a:buChar char="•"/>
            </a:pPr>
            <a:r>
              <a:rPr lang="en-US" sz="2000" dirty="0">
                <a:solidFill>
                  <a:srgbClr val="000000"/>
                </a:solidFill>
              </a:rPr>
              <a:t>Monitoring</a:t>
            </a:r>
          </a:p>
        </p:txBody>
      </p:sp>
    </p:spTree>
    <p:extLst>
      <p:ext uri="{BB962C8B-B14F-4D97-AF65-F5344CB8AC3E}">
        <p14:creationId xmlns:p14="http://schemas.microsoft.com/office/powerpoint/2010/main" val="16162005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39">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 name="Picture 41">
            <a:extLst>
              <a:ext uri="{FF2B5EF4-FFF2-40B4-BE49-F238E27FC236}">
                <a16:creationId xmlns:a16="http://schemas.microsoft.com/office/drawing/2014/main" id="{1EBADBCA-DA20-4279-93C6-011DEF18AA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42953" t="3964" b="3964"/>
          <a:stretch>
            <a:fillRect/>
          </a:stretch>
        </p:blipFill>
        <p:spPr>
          <a:xfrm>
            <a:off x="0" y="1"/>
            <a:ext cx="7554138"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6" name="Title 25">
            <a:extLst>
              <a:ext uri="{FF2B5EF4-FFF2-40B4-BE49-F238E27FC236}">
                <a16:creationId xmlns:a16="http://schemas.microsoft.com/office/drawing/2014/main" id="{47183B0D-048F-4351-A2E2-D6DC4FB6C6D1}"/>
              </a:ext>
            </a:extLst>
          </p:cNvPr>
          <p:cNvSpPr>
            <a:spLocks noGrp="1"/>
          </p:cNvSpPr>
          <p:nvPr>
            <p:ph type="title"/>
          </p:nvPr>
        </p:nvSpPr>
        <p:spPr>
          <a:xfrm>
            <a:off x="640080" y="1243013"/>
            <a:ext cx="3855720" cy="4371974"/>
          </a:xfrm>
        </p:spPr>
        <p:txBody>
          <a:bodyPr vert="horz" lIns="91440" tIns="45720" rIns="91440" bIns="45720" rtlCol="0" anchor="ctr">
            <a:normAutofit/>
          </a:bodyPr>
          <a:lstStyle/>
          <a:p>
            <a:r>
              <a:rPr lang="en-US" sz="4400" kern="1200" dirty="0">
                <a:solidFill>
                  <a:srgbClr val="FFFFFF"/>
                </a:solidFill>
                <a:latin typeface="+mj-lt"/>
                <a:ea typeface="+mj-ea"/>
                <a:cs typeface="+mj-cs"/>
              </a:rPr>
              <a:t>Idea!</a:t>
            </a:r>
          </a:p>
        </p:txBody>
      </p:sp>
      <p:sp>
        <p:nvSpPr>
          <p:cNvPr id="72" name="Rectangle 43">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850" y="0"/>
            <a:ext cx="53911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2">
            <a:extLst>
              <a:ext uri="{FF2B5EF4-FFF2-40B4-BE49-F238E27FC236}">
                <a16:creationId xmlns:a16="http://schemas.microsoft.com/office/drawing/2014/main" id="{9165C9CE-8779-41BA-981F-3A910E21F4E0}"/>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dirty="0">
                <a:solidFill>
                  <a:srgbClr val="000000"/>
                </a:solidFill>
              </a:rPr>
              <a:t>Power Platform</a:t>
            </a:r>
          </a:p>
          <a:p>
            <a:pPr indent="-228600">
              <a:lnSpc>
                <a:spcPct val="90000"/>
              </a:lnSpc>
              <a:spcAft>
                <a:spcPts val="600"/>
              </a:spcAft>
              <a:buFont typeface="Arial" panose="020B0604020202020204" pitchFamily="34" charset="0"/>
              <a:buChar char="•"/>
            </a:pPr>
            <a:r>
              <a:rPr lang="en-US" sz="2400" dirty="0">
                <a:solidFill>
                  <a:srgbClr val="000000"/>
                </a:solidFill>
              </a:rPr>
              <a:t>Common Data service (CDS)</a:t>
            </a:r>
          </a:p>
          <a:p>
            <a:pPr indent="-228600">
              <a:lnSpc>
                <a:spcPct val="90000"/>
              </a:lnSpc>
              <a:spcAft>
                <a:spcPts val="600"/>
              </a:spcAft>
              <a:buFont typeface="Arial" panose="020B0604020202020204" pitchFamily="34" charset="0"/>
              <a:buChar char="•"/>
            </a:pPr>
            <a:r>
              <a:rPr lang="en-US" sz="2400" dirty="0">
                <a:solidFill>
                  <a:srgbClr val="000000"/>
                </a:solidFill>
              </a:rPr>
              <a:t>Building Source of truth</a:t>
            </a:r>
          </a:p>
          <a:p>
            <a:pPr indent="-228600">
              <a:lnSpc>
                <a:spcPct val="90000"/>
              </a:lnSpc>
              <a:spcAft>
                <a:spcPts val="600"/>
              </a:spcAft>
              <a:buFont typeface="Arial" panose="020B0604020202020204" pitchFamily="34" charset="0"/>
              <a:buChar char="•"/>
            </a:pPr>
            <a:r>
              <a:rPr lang="en-US" sz="2400" dirty="0">
                <a:solidFill>
                  <a:srgbClr val="000000"/>
                </a:solidFill>
              </a:rPr>
              <a:t>Event sourcing</a:t>
            </a:r>
          </a:p>
        </p:txBody>
      </p:sp>
    </p:spTree>
    <p:extLst>
      <p:ext uri="{BB962C8B-B14F-4D97-AF65-F5344CB8AC3E}">
        <p14:creationId xmlns:p14="http://schemas.microsoft.com/office/powerpoint/2010/main" val="2090739602"/>
      </p:ext>
    </p:extLst>
  </p:cSld>
  <p:clrMapOvr>
    <a:overrideClrMapping bg1="dk1" tx1="lt1" bg2="dk2" tx2="lt2" accent1="accent1" accent2="accent2" accent3="accent3" accent4="accent4" accent5="accent5" accent6="accent6" hlink="hlink" folHlink="folHlink"/>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1AC2C9-6363-4DD8-8C95-EAE3D640320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Architecture overview</a:t>
            </a:r>
          </a:p>
        </p:txBody>
      </p:sp>
      <p:pic>
        <p:nvPicPr>
          <p:cNvPr id="3" name="Picture 2">
            <a:extLst>
              <a:ext uri="{FF2B5EF4-FFF2-40B4-BE49-F238E27FC236}">
                <a16:creationId xmlns:a16="http://schemas.microsoft.com/office/drawing/2014/main" id="{72B562A0-66FA-45C8-BB03-A7DFCC2B1D53}"/>
              </a:ext>
            </a:extLst>
          </p:cNvPr>
          <p:cNvPicPr>
            <a:picLocks noChangeAspect="1"/>
          </p:cNvPicPr>
          <p:nvPr/>
        </p:nvPicPr>
        <p:blipFill>
          <a:blip r:embed="rId2"/>
          <a:stretch>
            <a:fillRect/>
          </a:stretch>
        </p:blipFill>
        <p:spPr>
          <a:xfrm>
            <a:off x="3540593" y="529539"/>
            <a:ext cx="7934325" cy="5972175"/>
          </a:xfrm>
          <a:prstGeom prst="rect">
            <a:avLst/>
          </a:prstGeom>
        </p:spPr>
      </p:pic>
    </p:spTree>
    <p:extLst>
      <p:ext uri="{BB962C8B-B14F-4D97-AF65-F5344CB8AC3E}">
        <p14:creationId xmlns:p14="http://schemas.microsoft.com/office/powerpoint/2010/main" val="33379804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C3203585-BC05-4801-9AAC-84C9A9E53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371" y="2057401"/>
            <a:ext cx="5037506" cy="4911568"/>
          </a:xfrm>
          <a:prstGeom prst="rect">
            <a:avLst/>
          </a:prstGeom>
        </p:spPr>
      </p:pic>
    </p:spTree>
    <p:extLst>
      <p:ext uri="{BB962C8B-B14F-4D97-AF65-F5344CB8AC3E}">
        <p14:creationId xmlns:p14="http://schemas.microsoft.com/office/powerpoint/2010/main" val="25525498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B7B98A-CBEE-440D-A1AF-629A36D20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560" y="1754340"/>
            <a:ext cx="6646818" cy="3766530"/>
          </a:xfrm>
          <a:prstGeom prst="rect">
            <a:avLst/>
          </a:prstGeom>
        </p:spPr>
      </p:pic>
      <p:sp>
        <p:nvSpPr>
          <p:cNvPr id="5" name="TextBox 4">
            <a:extLst>
              <a:ext uri="{FF2B5EF4-FFF2-40B4-BE49-F238E27FC236}">
                <a16:creationId xmlns:a16="http://schemas.microsoft.com/office/drawing/2014/main" id="{EDADA78B-4D23-4E23-89E5-8340C50BA0C2}"/>
              </a:ext>
            </a:extLst>
          </p:cNvPr>
          <p:cNvSpPr txBox="1"/>
          <p:nvPr/>
        </p:nvSpPr>
        <p:spPr>
          <a:xfrm>
            <a:off x="4929462" y="629244"/>
            <a:ext cx="2333075" cy="707886"/>
          </a:xfrm>
          <a:prstGeom prst="rect">
            <a:avLst/>
          </a:prstGeom>
          <a:noFill/>
        </p:spPr>
        <p:txBody>
          <a:bodyPr wrap="none" rtlCol="0">
            <a:spAutoFit/>
          </a:bodyPr>
          <a:lstStyle/>
          <a:p>
            <a:r>
              <a:rPr lang="en-US" sz="4000" dirty="0"/>
              <a:t>Thank you</a:t>
            </a:r>
            <a:endParaRPr lang="de-DE" sz="4000" dirty="0"/>
          </a:p>
        </p:txBody>
      </p:sp>
    </p:spTree>
    <p:extLst>
      <p:ext uri="{BB962C8B-B14F-4D97-AF65-F5344CB8AC3E}">
        <p14:creationId xmlns:p14="http://schemas.microsoft.com/office/powerpoint/2010/main" val="280322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 result for microsoft business application 2020">
            <a:extLst>
              <a:ext uri="{FF2B5EF4-FFF2-40B4-BE49-F238E27FC236}">
                <a16:creationId xmlns:a16="http://schemas.microsoft.com/office/drawing/2014/main" id="{AAA75999-3776-4775-8253-15F38AB25A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88"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035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2033" y="-25206"/>
            <a:ext cx="12236065" cy="6857027"/>
          </a:xfrm>
          <a:prstGeom prst="rect">
            <a:avLst/>
          </a:prstGeom>
        </p:spPr>
      </p:pic>
      <p:sp>
        <p:nvSpPr>
          <p:cNvPr id="2" name="Title 1">
            <a:extLst>
              <a:ext uri="{FF2B5EF4-FFF2-40B4-BE49-F238E27FC236}">
                <a16:creationId xmlns:a16="http://schemas.microsoft.com/office/drawing/2014/main" id="{EB5C5D6C-E19D-4D51-99FC-7818F4B19E41}"/>
              </a:ext>
            </a:extLst>
          </p:cNvPr>
          <p:cNvSpPr>
            <a:spLocks noGrp="1"/>
          </p:cNvSpPr>
          <p:nvPr>
            <p:ph type="title"/>
          </p:nvPr>
        </p:nvSpPr>
        <p:spPr/>
        <p:txBody>
          <a:bodyPr/>
          <a:lstStyle/>
          <a:p>
            <a:r>
              <a:rPr lang="en-US" dirty="0">
                <a:solidFill>
                  <a:srgbClr val="002060"/>
                </a:solidFill>
              </a:rPr>
              <a:t>Dynamics 365 Community</a:t>
            </a:r>
          </a:p>
        </p:txBody>
      </p:sp>
      <p:sp>
        <p:nvSpPr>
          <p:cNvPr id="23" name="Text Placeholder 22"/>
          <p:cNvSpPr>
            <a:spLocks noGrp="1"/>
          </p:cNvSpPr>
          <p:nvPr>
            <p:ph sz="quarter" idx="10"/>
          </p:nvPr>
        </p:nvSpPr>
        <p:spPr>
          <a:xfrm>
            <a:off x="269240" y="3877214"/>
            <a:ext cx="2689274" cy="2689274"/>
          </a:xfrm>
          <a:solidFill>
            <a:schemeClr val="accent1"/>
          </a:solidFill>
        </p:spPr>
        <p:txBody>
          <a:bodyPr/>
          <a:lstStyle/>
          <a:p>
            <a:r>
              <a:rPr lang="en-US" dirty="0">
                <a:solidFill>
                  <a:schemeClr val="bg1"/>
                </a:solidFill>
              </a:rPr>
              <a:t>Benefits</a:t>
            </a:r>
          </a:p>
          <a:p>
            <a:pPr marL="342900" indent="-342900">
              <a:buFont typeface="Arial" panose="020B0604020202020204" pitchFamily="34" charset="0"/>
              <a:buChar char="•"/>
            </a:pPr>
            <a:r>
              <a:rPr lang="en-US" sz="1500" dirty="0">
                <a:solidFill>
                  <a:schemeClr val="bg1"/>
                </a:solidFill>
              </a:rPr>
              <a:t>Participate and help build a pool of knowledge that’s accessible by members at any time! </a:t>
            </a:r>
          </a:p>
          <a:p>
            <a:pPr marL="342900" indent="-342900">
              <a:buFont typeface="Arial" panose="020B0604020202020204" pitchFamily="34" charset="0"/>
              <a:buChar char="•"/>
            </a:pPr>
            <a:r>
              <a:rPr lang="en-US" sz="1500" dirty="0">
                <a:solidFill>
                  <a:schemeClr val="bg1"/>
                </a:solidFill>
              </a:rPr>
              <a:t>Expand your network by engaging with peers</a:t>
            </a:r>
          </a:p>
        </p:txBody>
      </p:sp>
      <p:sp>
        <p:nvSpPr>
          <p:cNvPr id="25" name="Text Placeholder 24"/>
          <p:cNvSpPr>
            <a:spLocks noGrp="1"/>
          </p:cNvSpPr>
          <p:nvPr>
            <p:ph sz="quarter" idx="11"/>
          </p:nvPr>
        </p:nvSpPr>
        <p:spPr>
          <a:xfrm>
            <a:off x="3256442" y="3877214"/>
            <a:ext cx="2689274" cy="2689274"/>
          </a:xfrm>
          <a:solidFill>
            <a:schemeClr val="accent2"/>
          </a:solidFill>
        </p:spPr>
        <p:txBody>
          <a:bodyPr/>
          <a:lstStyle/>
          <a:p>
            <a:r>
              <a:rPr lang="en-US" dirty="0"/>
              <a:t>Involvement</a:t>
            </a:r>
          </a:p>
          <a:p>
            <a:pPr marL="342900" indent="-342900">
              <a:buFont typeface="Arial" panose="020B0604020202020204" pitchFamily="34" charset="0"/>
              <a:buChar char="•"/>
            </a:pPr>
            <a:r>
              <a:rPr lang="en-US" sz="1500" dirty="0"/>
              <a:t>Need help? Ask questions and join in on business or technical discussions in the forums</a:t>
            </a:r>
          </a:p>
          <a:p>
            <a:pPr marL="342900" indent="-342900">
              <a:buFont typeface="Arial" panose="020B0604020202020204" pitchFamily="34" charset="0"/>
              <a:buChar char="•"/>
            </a:pPr>
            <a:r>
              <a:rPr lang="en-US" sz="1500" dirty="0"/>
              <a:t>Share your expertise by hosting a blog or syndicating your existing blog</a:t>
            </a:r>
          </a:p>
        </p:txBody>
      </p:sp>
      <p:sp>
        <p:nvSpPr>
          <p:cNvPr id="31" name="Text Placeholder 30"/>
          <p:cNvSpPr>
            <a:spLocks noGrp="1"/>
          </p:cNvSpPr>
          <p:nvPr>
            <p:ph sz="quarter" idx="12"/>
          </p:nvPr>
        </p:nvSpPr>
        <p:spPr>
          <a:xfrm>
            <a:off x="6243645" y="3877214"/>
            <a:ext cx="2689274" cy="2689274"/>
          </a:xfrm>
          <a:solidFill>
            <a:schemeClr val="accent3"/>
          </a:solidFill>
        </p:spPr>
        <p:txBody>
          <a:bodyPr/>
          <a:lstStyle/>
          <a:p>
            <a:r>
              <a:rPr lang="en-US" dirty="0"/>
              <a:t>Recognition</a:t>
            </a:r>
          </a:p>
          <a:p>
            <a:pPr marL="342900" indent="-342900">
              <a:buFont typeface="Arial" panose="020B0604020202020204" pitchFamily="34" charset="0"/>
              <a:buChar char="•"/>
            </a:pPr>
            <a:r>
              <a:rPr lang="en-US" sz="1500" dirty="0"/>
              <a:t>Earn badges for participation and engagement</a:t>
            </a:r>
          </a:p>
          <a:p>
            <a:pPr marL="342900" indent="-342900">
              <a:buFont typeface="Arial" panose="020B0604020202020204" pitchFamily="34" charset="0"/>
              <a:buChar char="•"/>
            </a:pPr>
            <a:r>
              <a:rPr lang="en-US" sz="1500" dirty="0"/>
              <a:t>Become a Community Star and earn appreciation from peers</a:t>
            </a:r>
          </a:p>
        </p:txBody>
      </p:sp>
      <p:sp>
        <p:nvSpPr>
          <p:cNvPr id="29" name="Text Placeholder 28"/>
          <p:cNvSpPr>
            <a:spLocks noGrp="1"/>
          </p:cNvSpPr>
          <p:nvPr>
            <p:ph sz="quarter" idx="13"/>
          </p:nvPr>
        </p:nvSpPr>
        <p:spPr>
          <a:xfrm>
            <a:off x="9230848" y="3877214"/>
            <a:ext cx="2689274" cy="2689274"/>
          </a:xfrm>
          <a:solidFill>
            <a:schemeClr val="accent4"/>
          </a:solidFill>
        </p:spPr>
        <p:txBody>
          <a:bodyPr/>
          <a:lstStyle/>
          <a:p>
            <a:r>
              <a:rPr lang="en-US" dirty="0"/>
              <a:t>Join Today! </a:t>
            </a:r>
          </a:p>
          <a:p>
            <a:pPr marL="342900" indent="-342900">
              <a:buFont typeface="Arial" panose="020B0604020202020204" pitchFamily="34" charset="0"/>
              <a:buChar char="•"/>
            </a:pPr>
            <a:r>
              <a:rPr lang="en-US" sz="1500" dirty="0"/>
              <a:t>Get answers, find inspiration, connect with others</a:t>
            </a:r>
          </a:p>
          <a:p>
            <a:pPr marL="342900" indent="-342900">
              <a:buFont typeface="Arial" panose="020B0604020202020204" pitchFamily="34" charset="0"/>
              <a:buChar char="•"/>
            </a:pPr>
            <a:r>
              <a:rPr lang="en-US" sz="1500" dirty="0"/>
              <a:t>Free membership</a:t>
            </a:r>
          </a:p>
          <a:p>
            <a:endParaRPr lang="en-US" sz="1400" dirty="0"/>
          </a:p>
          <a:p>
            <a:r>
              <a:rPr lang="en-US" sz="1600" b="1" dirty="0"/>
              <a:t>Any questions? Email us at dlcommed@Microsoft.com</a:t>
            </a:r>
          </a:p>
        </p:txBody>
      </p:sp>
      <p:pic>
        <p:nvPicPr>
          <p:cNvPr id="9" name="Picture 8">
            <a:extLst>
              <a:ext uri="{FF2B5EF4-FFF2-40B4-BE49-F238E27FC236}">
                <a16:creationId xmlns:a16="http://schemas.microsoft.com/office/drawing/2014/main" id="{1BCEB8FA-29B9-4181-B394-E73BF852201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1242025" y="6595073"/>
            <a:ext cx="949975" cy="208162"/>
          </a:xfrm>
          <a:prstGeom prst="rect">
            <a:avLst/>
          </a:prstGeom>
        </p:spPr>
      </p:pic>
      <p:sp>
        <p:nvSpPr>
          <p:cNvPr id="11" name="Text Placeholder 21">
            <a:extLst>
              <a:ext uri="{FF2B5EF4-FFF2-40B4-BE49-F238E27FC236}">
                <a16:creationId xmlns:a16="http://schemas.microsoft.com/office/drawing/2014/main" id="{FA8B51FC-7ECA-4311-BFFB-6E613708D22D}"/>
              </a:ext>
            </a:extLst>
          </p:cNvPr>
          <p:cNvSpPr txBox="1">
            <a:spLocks/>
          </p:cNvSpPr>
          <p:nvPr/>
        </p:nvSpPr>
        <p:spPr>
          <a:xfrm>
            <a:off x="421640" y="905409"/>
            <a:ext cx="7903645" cy="50697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353"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002060"/>
                </a:solidFill>
                <a:latin typeface="Segoe UI Semilight" panose="020B0402040204020203" pitchFamily="34" charset="0"/>
                <a:cs typeface="Segoe UI Semilight" panose="020B0402040204020203" pitchFamily="34" charset="0"/>
              </a:rPr>
              <a:t>Join the Dynamics 365 Community, where you can interact with your peers and Microsoft Dynamics 365 experts. You can get answers to your questions by posting questions in the forums, starting discussions, reading informative blog articles, and watching how-to videos. </a:t>
            </a:r>
          </a:p>
          <a:p>
            <a:r>
              <a:rPr lang="en-US" sz="1400" b="1" dirty="0">
                <a:solidFill>
                  <a:srgbClr val="002060"/>
                </a:solidFill>
                <a:latin typeface="Segoe UI Semilight" panose="020B0402040204020203" pitchFamily="34" charset="0"/>
                <a:cs typeface="Segoe UI Semilight" panose="020B0402040204020203" pitchFamily="34" charset="0"/>
                <a:hlinkClick r:id="rId4"/>
              </a:rPr>
              <a:t>https://community.dynamics.com</a:t>
            </a:r>
            <a:r>
              <a:rPr lang="en-US" sz="1400" b="1" dirty="0">
                <a:solidFill>
                  <a:srgbClr val="002060"/>
                </a:solidFill>
                <a:latin typeface="Segoe UI Semilight" panose="020B0402040204020203" pitchFamily="34" charset="0"/>
                <a:cs typeface="Segoe UI Semilight" panose="020B0402040204020203" pitchFamily="34" charset="0"/>
              </a:rPr>
              <a:t> </a:t>
            </a:r>
            <a:endParaRPr lang="en-US" sz="1400" dirty="0">
              <a:solidFill>
                <a:srgbClr val="00206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41690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autoUpdateAnimBg="0"/>
      <p:bldP spid="31" grpId="0" animBg="1" autoUpdateAnimBg="0"/>
      <p:bldP spid="29" grpId="0" animBg="1" autoUpdateAnimBg="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603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7A6FD0D-58A4-48FD-8E73-9A768CCD9FA0}"/>
              </a:ext>
            </a:extLst>
          </p:cNvPr>
          <p:cNvSpPr>
            <a:spLocks noGrp="1"/>
          </p:cNvSpPr>
          <p:nvPr>
            <p:ph idx="1"/>
          </p:nvPr>
        </p:nvSpPr>
        <p:spPr>
          <a:xfrm>
            <a:off x="4896507" y="0"/>
            <a:ext cx="7295491" cy="6858000"/>
          </a:xfrm>
          <a:solidFill>
            <a:schemeClr val="accent1">
              <a:lumMod val="50000"/>
              <a:alpha val="70000"/>
            </a:schemeClr>
          </a:solidFill>
        </p:spPr>
        <p:txBody>
          <a:bodyPr anchor="ctr">
            <a:normAutofit/>
          </a:bodyPr>
          <a:lstStyle/>
          <a:p>
            <a:r>
              <a:rPr lang="en-GB" sz="2400" b="1" dirty="0">
                <a:solidFill>
                  <a:schemeClr val="bg1"/>
                </a:solidFill>
                <a:latin typeface="Arial" panose="020B0604020202020204" pitchFamily="34" charset="0"/>
                <a:cs typeface="Arial" panose="020B0604020202020204" pitchFamily="34" charset="0"/>
              </a:rPr>
              <a:t>www.365portal.org</a:t>
            </a:r>
          </a:p>
          <a:p>
            <a:r>
              <a:rPr lang="en-GB" sz="2400" b="1" dirty="0">
                <a:solidFill>
                  <a:schemeClr val="bg1"/>
                </a:solidFill>
                <a:latin typeface="Arial" panose="020B0604020202020204" pitchFamily="34" charset="0"/>
                <a:cs typeface="Arial" panose="020B0604020202020204" pitchFamily="34" charset="0"/>
              </a:rPr>
              <a:t>Twitter: @Dyn365Community</a:t>
            </a:r>
          </a:p>
          <a:p>
            <a:r>
              <a:rPr lang="en-GB" sz="2400" b="1" dirty="0" err="1">
                <a:solidFill>
                  <a:schemeClr val="bg1"/>
                </a:solidFill>
                <a:latin typeface="Arial" panose="020B0604020202020204" pitchFamily="34" charset="0"/>
                <a:cs typeface="Arial" panose="020B0604020202020204" pitchFamily="34" charset="0"/>
              </a:rPr>
              <a:t>Linkedin</a:t>
            </a:r>
            <a:r>
              <a:rPr lang="en-GB" sz="2400" b="1" dirty="0">
                <a:solidFill>
                  <a:schemeClr val="bg1"/>
                </a:solidFill>
                <a:latin typeface="Arial" panose="020B0604020202020204" pitchFamily="34" charset="0"/>
                <a:cs typeface="Arial" panose="020B0604020202020204" pitchFamily="34" charset="0"/>
              </a:rPr>
              <a:t>: @365-Saturday</a:t>
            </a:r>
          </a:p>
          <a:p>
            <a:pPr marL="0" indent="0">
              <a:buNone/>
            </a:pPr>
            <a:endParaRPr lang="en-GB" sz="2400" b="1" dirty="0">
              <a:solidFill>
                <a:schemeClr val="bg1"/>
              </a:solidFill>
              <a:latin typeface="Arial" panose="020B0604020202020204" pitchFamily="34" charset="0"/>
              <a:cs typeface="Arial" panose="020B0604020202020204" pitchFamily="34" charset="0"/>
            </a:endParaRPr>
          </a:p>
          <a:p>
            <a:r>
              <a:rPr lang="en-GB" sz="2400" b="1" dirty="0">
                <a:solidFill>
                  <a:schemeClr val="bg1"/>
                </a:solidFill>
                <a:latin typeface="Arial" panose="020B0604020202020204" pitchFamily="34" charset="0"/>
                <a:cs typeface="Arial" panose="020B0604020202020204" pitchFamily="34" charset="0"/>
              </a:rPr>
              <a:t>Hashtags</a:t>
            </a:r>
          </a:p>
          <a:p>
            <a:r>
              <a:rPr lang="en-GB" sz="2400" b="1" dirty="0">
                <a:solidFill>
                  <a:schemeClr val="bg1"/>
                </a:solidFill>
                <a:latin typeface="Arial" panose="020B0604020202020204" pitchFamily="34" charset="0"/>
                <a:cs typeface="Arial" panose="020B0604020202020204" pitchFamily="34" charset="0"/>
              </a:rPr>
              <a:t> #</a:t>
            </a:r>
            <a:r>
              <a:rPr lang="en-GB" sz="2400" b="1" dirty="0" err="1">
                <a:solidFill>
                  <a:schemeClr val="bg1"/>
                </a:solidFill>
                <a:latin typeface="Arial" panose="020B0604020202020204" pitchFamily="34" charset="0"/>
                <a:cs typeface="Arial" panose="020B0604020202020204" pitchFamily="34" charset="0"/>
              </a:rPr>
              <a:t>SuperPowerSaturday</a:t>
            </a:r>
            <a:r>
              <a:rPr lang="en-GB" sz="2400" b="1" dirty="0">
                <a:solidFill>
                  <a:schemeClr val="bg1"/>
                </a:solidFill>
                <a:latin typeface="Arial" panose="020B0604020202020204" pitchFamily="34" charset="0"/>
                <a:cs typeface="Arial" panose="020B0604020202020204" pitchFamily="34" charset="0"/>
              </a:rPr>
              <a:t> #365Saturday #msdyn365 #</a:t>
            </a:r>
            <a:r>
              <a:rPr lang="en-GB" sz="2400" b="1" dirty="0" err="1">
                <a:solidFill>
                  <a:schemeClr val="bg1"/>
                </a:solidFill>
                <a:latin typeface="Arial" panose="020B0604020202020204" pitchFamily="34" charset="0"/>
                <a:cs typeface="Arial" panose="020B0604020202020204" pitchFamily="34" charset="0"/>
              </a:rPr>
              <a:t>LessCodeMorePower</a:t>
            </a:r>
            <a:r>
              <a:rPr lang="en-GB" sz="2400" b="1" dirty="0">
                <a:solidFill>
                  <a:schemeClr val="bg1"/>
                </a:solidFill>
                <a:latin typeface="Arial" panose="020B0604020202020204" pitchFamily="34" charset="0"/>
                <a:cs typeface="Arial" panose="020B0604020202020204" pitchFamily="34" charset="0"/>
              </a:rPr>
              <a:t> #</a:t>
            </a:r>
            <a:r>
              <a:rPr lang="en-GB" sz="2400" b="1" dirty="0" err="1">
                <a:solidFill>
                  <a:schemeClr val="bg1"/>
                </a:solidFill>
                <a:latin typeface="Arial" panose="020B0604020202020204" pitchFamily="34" charset="0"/>
                <a:cs typeface="Arial" panose="020B0604020202020204" pitchFamily="34" charset="0"/>
              </a:rPr>
              <a:t>PowerAddicts</a:t>
            </a:r>
            <a:endParaRPr lang="en-GB" sz="2400" b="1" dirty="0">
              <a:solidFill>
                <a:schemeClr val="bg1"/>
              </a:solidFill>
              <a:latin typeface="Arial" panose="020B0604020202020204" pitchFamily="34" charset="0"/>
              <a:cs typeface="Arial" panose="020B0604020202020204" pitchFamily="34" charset="0"/>
            </a:endParaRPr>
          </a:p>
          <a:p>
            <a:pPr marL="0" indent="0">
              <a:buNone/>
            </a:pPr>
            <a:endParaRPr lang="en-GB" sz="2400" b="1" dirty="0">
              <a:solidFill>
                <a:schemeClr val="bg1"/>
              </a:solidFill>
              <a:latin typeface="Arial" panose="020B0604020202020204" pitchFamily="34" charset="0"/>
              <a:cs typeface="Arial" panose="020B0604020202020204" pitchFamily="34" charset="0"/>
            </a:endParaRPr>
          </a:p>
          <a:p>
            <a:r>
              <a:rPr lang="en-GB" sz="2400" b="1" dirty="0">
                <a:solidFill>
                  <a:schemeClr val="bg1"/>
                </a:solidFill>
                <a:latin typeface="Arial" panose="020B0604020202020204" pitchFamily="34" charset="0"/>
                <a:cs typeface="Arial" panose="020B0604020202020204" pitchFamily="34" charset="0"/>
              </a:rPr>
              <a:t>Community.Dynamics365.com</a:t>
            </a:r>
          </a:p>
          <a:p>
            <a:endParaRPr lang="en-US" dirty="0">
              <a:solidFill>
                <a:schemeClr val="bg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18EC2DA-8224-4CF8-9E32-857B5E7F3CD8}"/>
              </a:ext>
            </a:extLst>
          </p:cNvPr>
          <p:cNvSpPr/>
          <p:nvPr/>
        </p:nvSpPr>
        <p:spPr>
          <a:xfrm>
            <a:off x="0" y="2631098"/>
            <a:ext cx="4595290" cy="1916786"/>
          </a:xfrm>
          <a:prstGeom prst="rect">
            <a:avLst/>
          </a:prstGeom>
          <a:solidFill>
            <a:schemeClr val="accent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7032277D-DA9A-44EA-BAC1-7D80BCD559FC}"/>
              </a:ext>
            </a:extLst>
          </p:cNvPr>
          <p:cNvCxnSpPr/>
          <p:nvPr/>
        </p:nvCxnSpPr>
        <p:spPr>
          <a:xfrm>
            <a:off x="4676836" y="1374512"/>
            <a:ext cx="0" cy="4228372"/>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automatically generated">
            <a:extLst>
              <a:ext uri="{FF2B5EF4-FFF2-40B4-BE49-F238E27FC236}">
                <a16:creationId xmlns:a16="http://schemas.microsoft.com/office/drawing/2014/main" id="{219EF56B-6569-49EB-96FC-E286ECDD7FF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2852" b="51953" l="35059" r="95508">
                        <a14:foregroundMark x1="37695" y1="24023" x2="37695" y2="24023"/>
                        <a14:foregroundMark x1="37695" y1="24414" x2="38379" y2="30859"/>
                        <a14:foregroundMark x1="42383" y1="25000" x2="42480" y2="32031"/>
                        <a14:foregroundMark x1="42480" y1="32031" x2="45508" y2="30469"/>
                        <a14:foregroundMark x1="47168" y1="30078" x2="50391" y2="25195"/>
                        <a14:foregroundMark x1="52441" y1="28320" x2="53320" y2="32227"/>
                        <a14:foregroundMark x1="53320" y1="29102" x2="53711" y2="25391"/>
                        <a14:foregroundMark x1="58301" y1="27344" x2="58496" y2="31250"/>
                        <a14:foregroundMark x1="59766" y1="29883" x2="61621" y2="28320"/>
                        <a14:foregroundMark x1="35156" y1="32031" x2="36816" y2="32422"/>
                        <a14:foregroundMark x1="67383" y1="25391" x2="67480" y2="31641"/>
                        <a14:foregroundMark x1="74707" y1="22852" x2="74707" y2="22852"/>
                        <a14:foregroundMark x1="88281" y1="27734" x2="88281" y2="27734"/>
                        <a14:foregroundMark x1="92773" y1="29102" x2="92773" y2="29102"/>
                        <a14:foregroundMark x1="92969" y1="28906" x2="95508" y2="26172"/>
                        <a14:foregroundMark x1="80664" y1="29688" x2="79395" y2="26563"/>
                        <a14:foregroundMark x1="47363" y1="50391" x2="49805" y2="47656"/>
                        <a14:foregroundMark x1="51855" y1="50195" x2="55078" y2="45313"/>
                        <a14:foregroundMark x1="59375" y1="51953" x2="59473" y2="45313"/>
                        <a14:foregroundMark x1="63281" y1="44336" x2="63965" y2="49219"/>
                        <a14:foregroundMark x1="69629" y1="47852" x2="68945" y2="43750"/>
                        <a14:foregroundMark x1="73828" y1="50781" x2="73926" y2="45898"/>
                        <a14:foregroundMark x1="79492" y1="49219" x2="81055" y2="46289"/>
                        <a14:foregroundMark x1="85645" y1="45117" x2="85156" y2="42773"/>
                        <a14:foregroundMark x1="47168" y1="44727" x2="47168" y2="44727"/>
                        <a14:foregroundMark x1="47168" y1="43945" x2="47168" y2="43945"/>
                      </a14:backgroundRemoval>
                    </a14:imgEffect>
                  </a14:imgLayer>
                </a14:imgProps>
              </a:ext>
              <a:ext uri="{28A0092B-C50C-407E-A947-70E740481C1C}">
                <a14:useLocalDpi xmlns:a14="http://schemas.microsoft.com/office/drawing/2010/main" val="0"/>
              </a:ext>
            </a:extLst>
          </a:blip>
          <a:srcRect l="34555" t="20173" r="1611" b="45791"/>
          <a:stretch/>
        </p:blipFill>
        <p:spPr>
          <a:xfrm>
            <a:off x="542531" y="2800272"/>
            <a:ext cx="3430947" cy="914704"/>
          </a:xfrm>
          <a:prstGeom prst="rect">
            <a:avLst/>
          </a:prstGeom>
        </p:spPr>
      </p:pic>
      <p:pic>
        <p:nvPicPr>
          <p:cNvPr id="1028" name="Picture 4" descr="Image result for microsoft white logo transparent">
            <a:extLst>
              <a:ext uri="{FF2B5EF4-FFF2-40B4-BE49-F238E27FC236}">
                <a16:creationId xmlns:a16="http://schemas.microsoft.com/office/drawing/2014/main" id="{E9700753-319F-4FF8-BADC-FE6DF4156A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382" y="84835"/>
            <a:ext cx="3506096" cy="12896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close up of a computer&#10;&#10;Description generated with high confidence">
            <a:extLst>
              <a:ext uri="{FF2B5EF4-FFF2-40B4-BE49-F238E27FC236}">
                <a16:creationId xmlns:a16="http://schemas.microsoft.com/office/drawing/2014/main" id="{BEAD75A8-E975-4BC9-AEC5-E8E3AE7494BF}"/>
              </a:ext>
            </a:extLst>
          </p:cNvPr>
          <p:cNvPicPr>
            <a:picLocks noChangeAspect="1"/>
          </p:cNvPicPr>
          <p:nvPr/>
        </p:nvPicPr>
        <p:blipFill>
          <a:blip r:embed="rId6"/>
          <a:stretch>
            <a:fillRect/>
          </a:stretch>
        </p:blipFill>
        <p:spPr>
          <a:xfrm>
            <a:off x="667816" y="1469900"/>
            <a:ext cx="1239547" cy="1059165"/>
          </a:xfrm>
          <a:prstGeom prst="rect">
            <a:avLst/>
          </a:prstGeom>
        </p:spPr>
      </p:pic>
      <p:sp>
        <p:nvSpPr>
          <p:cNvPr id="24" name="Title 1">
            <a:extLst>
              <a:ext uri="{FF2B5EF4-FFF2-40B4-BE49-F238E27FC236}">
                <a16:creationId xmlns:a16="http://schemas.microsoft.com/office/drawing/2014/main" id="{E65E8E27-DEA4-4036-92A9-E8FE96B173ED}"/>
              </a:ext>
            </a:extLst>
          </p:cNvPr>
          <p:cNvSpPr>
            <a:spLocks noGrp="1"/>
          </p:cNvSpPr>
          <p:nvPr>
            <p:ph type="title"/>
          </p:nvPr>
        </p:nvSpPr>
        <p:spPr>
          <a:xfrm>
            <a:off x="194229" y="2804781"/>
            <a:ext cx="2827176" cy="2806572"/>
          </a:xfrm>
        </p:spPr>
        <p:txBody>
          <a:bodyPr anchor="ctr">
            <a:normAutofit/>
          </a:bodyPr>
          <a:lstStyle/>
          <a:p>
            <a:pPr algn="r"/>
            <a:r>
              <a:rPr lang="en-GB" b="1" dirty="0">
                <a:solidFill>
                  <a:schemeClr val="bg1"/>
                </a:solidFill>
              </a:rPr>
              <a:t>Social</a:t>
            </a:r>
            <a:endParaRPr lang="en-US" b="1" dirty="0">
              <a:solidFill>
                <a:schemeClr val="bg1"/>
              </a:solidFill>
            </a:endParaRPr>
          </a:p>
        </p:txBody>
      </p:sp>
      <p:grpSp>
        <p:nvGrpSpPr>
          <p:cNvPr id="12" name="Group 11">
            <a:extLst>
              <a:ext uri="{FF2B5EF4-FFF2-40B4-BE49-F238E27FC236}">
                <a16:creationId xmlns:a16="http://schemas.microsoft.com/office/drawing/2014/main" id="{115A328B-BBCB-4C7C-8842-7436FC6DDD74}"/>
              </a:ext>
            </a:extLst>
          </p:cNvPr>
          <p:cNvGrpSpPr/>
          <p:nvPr/>
        </p:nvGrpSpPr>
        <p:grpSpPr>
          <a:xfrm>
            <a:off x="1287589" y="1567634"/>
            <a:ext cx="2395190" cy="863695"/>
            <a:chOff x="4674975" y="-289927"/>
            <a:chExt cx="6943725" cy="2534801"/>
          </a:xfrm>
        </p:grpSpPr>
        <p:pic>
          <p:nvPicPr>
            <p:cNvPr id="13" name="Picture 12" descr="A close up of a sign&#10;&#10;Description generated with high confidence">
              <a:extLst>
                <a:ext uri="{FF2B5EF4-FFF2-40B4-BE49-F238E27FC236}">
                  <a16:creationId xmlns:a16="http://schemas.microsoft.com/office/drawing/2014/main" id="{6BBA997A-2CB1-44BF-9085-B43D8827A39B}"/>
                </a:ext>
              </a:extLst>
            </p:cNvPr>
            <p:cNvPicPr>
              <a:picLocks noChangeAspect="1"/>
            </p:cNvPicPr>
            <p:nvPr/>
          </p:nvPicPr>
          <p:blipFill>
            <a:blip r:embed="rId7"/>
            <a:stretch>
              <a:fillRect/>
            </a:stretch>
          </p:blipFill>
          <p:spPr>
            <a:xfrm>
              <a:off x="6096000" y="1368574"/>
              <a:ext cx="4867275" cy="876300"/>
            </a:xfrm>
            <a:prstGeom prst="rect">
              <a:avLst/>
            </a:prstGeom>
          </p:spPr>
        </p:pic>
        <p:pic>
          <p:nvPicPr>
            <p:cNvPr id="14" name="Picture 13">
              <a:extLst>
                <a:ext uri="{FF2B5EF4-FFF2-40B4-BE49-F238E27FC236}">
                  <a16:creationId xmlns:a16="http://schemas.microsoft.com/office/drawing/2014/main" id="{2625D3B4-9344-4CF9-A091-222AEC171844}"/>
                </a:ext>
              </a:extLst>
            </p:cNvPr>
            <p:cNvPicPr>
              <a:picLocks noChangeAspect="1"/>
            </p:cNvPicPr>
            <p:nvPr/>
          </p:nvPicPr>
          <p:blipFill>
            <a:blip r:embed="rId8"/>
            <a:stretch>
              <a:fillRect/>
            </a:stretch>
          </p:blipFill>
          <p:spPr>
            <a:xfrm>
              <a:off x="4674975" y="-289927"/>
              <a:ext cx="6943725" cy="2181224"/>
            </a:xfrm>
            <a:prstGeom prst="rect">
              <a:avLst/>
            </a:prstGeom>
          </p:spPr>
        </p:pic>
      </p:grpSp>
    </p:spTree>
    <p:extLst>
      <p:ext uri="{BB962C8B-B14F-4D97-AF65-F5344CB8AC3E}">
        <p14:creationId xmlns:p14="http://schemas.microsoft.com/office/powerpoint/2010/main" val="251822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80">
                                          <p:stCondLst>
                                            <p:cond delay="0"/>
                                          </p:stCondLst>
                                        </p:cTn>
                                        <p:tgtEl>
                                          <p:spTgt spid="18"/>
                                        </p:tgtEl>
                                      </p:cBhvr>
                                    </p:animEffect>
                                    <p:anim calcmode="lin" valueType="num">
                                      <p:cBhvr>
                                        <p:cTn id="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gtEl>
                                      </p:cBhvr>
                                      <p:to x="100000" y="60000"/>
                                    </p:animScale>
                                    <p:animScale>
                                      <p:cBhvr>
                                        <p:cTn id="14" dur="166" decel="50000">
                                          <p:stCondLst>
                                            <p:cond delay="676"/>
                                          </p:stCondLst>
                                        </p:cTn>
                                        <p:tgtEl>
                                          <p:spTgt spid="18"/>
                                        </p:tgtEl>
                                      </p:cBhvr>
                                      <p:to x="100000" y="100000"/>
                                    </p:animScale>
                                    <p:animScale>
                                      <p:cBhvr>
                                        <p:cTn id="15" dur="26">
                                          <p:stCondLst>
                                            <p:cond delay="1312"/>
                                          </p:stCondLst>
                                        </p:cTn>
                                        <p:tgtEl>
                                          <p:spTgt spid="18"/>
                                        </p:tgtEl>
                                      </p:cBhvr>
                                      <p:to x="100000" y="80000"/>
                                    </p:animScale>
                                    <p:animScale>
                                      <p:cBhvr>
                                        <p:cTn id="16" dur="166" decel="50000">
                                          <p:stCondLst>
                                            <p:cond delay="1338"/>
                                          </p:stCondLst>
                                        </p:cTn>
                                        <p:tgtEl>
                                          <p:spTgt spid="18"/>
                                        </p:tgtEl>
                                      </p:cBhvr>
                                      <p:to x="100000" y="100000"/>
                                    </p:animScale>
                                    <p:animScale>
                                      <p:cBhvr>
                                        <p:cTn id="17" dur="26">
                                          <p:stCondLst>
                                            <p:cond delay="1642"/>
                                          </p:stCondLst>
                                        </p:cTn>
                                        <p:tgtEl>
                                          <p:spTgt spid="18"/>
                                        </p:tgtEl>
                                      </p:cBhvr>
                                      <p:to x="100000" y="90000"/>
                                    </p:animScale>
                                    <p:animScale>
                                      <p:cBhvr>
                                        <p:cTn id="18" dur="166" decel="50000">
                                          <p:stCondLst>
                                            <p:cond delay="1668"/>
                                          </p:stCondLst>
                                        </p:cTn>
                                        <p:tgtEl>
                                          <p:spTgt spid="18"/>
                                        </p:tgtEl>
                                      </p:cBhvr>
                                      <p:to x="100000" y="100000"/>
                                    </p:animScale>
                                    <p:animScale>
                                      <p:cBhvr>
                                        <p:cTn id="19" dur="26">
                                          <p:stCondLst>
                                            <p:cond delay="1808"/>
                                          </p:stCondLst>
                                        </p:cTn>
                                        <p:tgtEl>
                                          <p:spTgt spid="18"/>
                                        </p:tgtEl>
                                      </p:cBhvr>
                                      <p:to x="100000" y="95000"/>
                                    </p:animScale>
                                    <p:animScale>
                                      <p:cBhvr>
                                        <p:cTn id="20" dur="166" decel="50000">
                                          <p:stCondLst>
                                            <p:cond delay="1834"/>
                                          </p:stCondLst>
                                        </p:cTn>
                                        <p:tgtEl>
                                          <p:spTgt spid="1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44">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46">
            <a:extLst>
              <a:ext uri="{FF2B5EF4-FFF2-40B4-BE49-F238E27FC236}">
                <a16:creationId xmlns:a16="http://schemas.microsoft.com/office/drawing/2014/main" id="{5CA4BCD1-F813-4A68-8727-7A3DE67AC5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440" y="1049670"/>
            <a:ext cx="1128382" cy="847206"/>
            <a:chOff x="7393391" y="1075612"/>
            <a:chExt cx="1128382" cy="847206"/>
          </a:xfrm>
        </p:grpSpPr>
        <p:sp>
          <p:nvSpPr>
            <p:cNvPr id="48"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68"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69" name="Freeform: Shape 50">
            <a:extLst>
              <a:ext uri="{FF2B5EF4-FFF2-40B4-BE49-F238E27FC236}">
                <a16:creationId xmlns:a16="http://schemas.microsoft.com/office/drawing/2014/main" id="{91AFB7FD-C0D0-4D48-B008-DEA973A72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90946" y="426510"/>
            <a:ext cx="1366757" cy="1232062"/>
          </a:xfrm>
          <a:custGeom>
            <a:avLst/>
            <a:gdLst>
              <a:gd name="connsiteX0" fmla="*/ 389939 w 1366757"/>
              <a:gd name="connsiteY0" fmla="*/ 0 h 1232062"/>
              <a:gd name="connsiteX1" fmla="*/ 978131 w 1366757"/>
              <a:gd name="connsiteY1" fmla="*/ 0 h 1232062"/>
              <a:gd name="connsiteX2" fmla="*/ 1062158 w 1366757"/>
              <a:gd name="connsiteY2" fmla="*/ 48072 h 1232062"/>
              <a:gd name="connsiteX3" fmla="*/ 1356254 w 1366757"/>
              <a:gd name="connsiteY3" fmla="*/ 566179 h 1232062"/>
              <a:gd name="connsiteX4" fmla="*/ 1356254 w 1366757"/>
              <a:gd name="connsiteY4" fmla="*/ 665884 h 1232062"/>
              <a:gd name="connsiteX5" fmla="*/ 1062158 w 1366757"/>
              <a:gd name="connsiteY5" fmla="*/ 1183990 h 1232062"/>
              <a:gd name="connsiteX6" fmla="*/ 978131 w 1366757"/>
              <a:gd name="connsiteY6" fmla="*/ 1232062 h 1232062"/>
              <a:gd name="connsiteX7" fmla="*/ 389939 w 1366757"/>
              <a:gd name="connsiteY7" fmla="*/ 1232062 h 1232062"/>
              <a:gd name="connsiteX8" fmla="*/ 305913 w 1366757"/>
              <a:gd name="connsiteY8" fmla="*/ 1183990 h 1232062"/>
              <a:gd name="connsiteX9" fmla="*/ 11817 w 1366757"/>
              <a:gd name="connsiteY9" fmla="*/ 665884 h 1232062"/>
              <a:gd name="connsiteX10" fmla="*/ 11817 w 1366757"/>
              <a:gd name="connsiteY10" fmla="*/ 566179 h 1232062"/>
              <a:gd name="connsiteX11" fmla="*/ 305913 w 1366757"/>
              <a:gd name="connsiteY11" fmla="*/ 48072 h 1232062"/>
              <a:gd name="connsiteX12" fmla="*/ 389939 w 1366757"/>
              <a:gd name="connsiteY12" fmla="*/ 0 h 123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6757" h="1232062">
                <a:moveTo>
                  <a:pt x="389939" y="0"/>
                </a:moveTo>
                <a:cubicBezTo>
                  <a:pt x="978131" y="0"/>
                  <a:pt x="978131" y="0"/>
                  <a:pt x="978131" y="0"/>
                </a:cubicBezTo>
                <a:cubicBezTo>
                  <a:pt x="1007891" y="0"/>
                  <a:pt x="1046404" y="21366"/>
                  <a:pt x="1062158" y="48072"/>
                </a:cubicBezTo>
                <a:cubicBezTo>
                  <a:pt x="1356254" y="566179"/>
                  <a:pt x="1356254" y="566179"/>
                  <a:pt x="1356254" y="566179"/>
                </a:cubicBezTo>
                <a:cubicBezTo>
                  <a:pt x="1370259" y="594666"/>
                  <a:pt x="1370259" y="637396"/>
                  <a:pt x="1356254" y="665884"/>
                </a:cubicBezTo>
                <a:cubicBezTo>
                  <a:pt x="1062158" y="1183990"/>
                  <a:pt x="1062158" y="1183990"/>
                  <a:pt x="1062158" y="1183990"/>
                </a:cubicBezTo>
                <a:cubicBezTo>
                  <a:pt x="1046404" y="1210698"/>
                  <a:pt x="1007891" y="1232062"/>
                  <a:pt x="978131" y="1232062"/>
                </a:cubicBezTo>
                <a:lnTo>
                  <a:pt x="389939" y="1232062"/>
                </a:lnTo>
                <a:cubicBezTo>
                  <a:pt x="358429" y="1232062"/>
                  <a:pt x="319917" y="1210698"/>
                  <a:pt x="305913" y="1183990"/>
                </a:cubicBezTo>
                <a:cubicBezTo>
                  <a:pt x="11817" y="665884"/>
                  <a:pt x="11817" y="665884"/>
                  <a:pt x="11817" y="665884"/>
                </a:cubicBezTo>
                <a:cubicBezTo>
                  <a:pt x="-3939" y="637396"/>
                  <a:pt x="-3939" y="594666"/>
                  <a:pt x="11817" y="566179"/>
                </a:cubicBezTo>
                <a:cubicBezTo>
                  <a:pt x="305913" y="48072"/>
                  <a:pt x="305913" y="48072"/>
                  <a:pt x="305913" y="48072"/>
                </a:cubicBezTo>
                <a:cubicBezTo>
                  <a:pt x="319917" y="21366"/>
                  <a:pt x="358429" y="0"/>
                  <a:pt x="389939" y="0"/>
                </a:cubicBezTo>
                <a:close/>
              </a:path>
            </a:pathLst>
          </a:custGeom>
          <a:solidFill>
            <a:schemeClr val="bg1"/>
          </a:solid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pic>
        <p:nvPicPr>
          <p:cNvPr id="37" name="Picture 36">
            <a:extLst>
              <a:ext uri="{FF2B5EF4-FFF2-40B4-BE49-F238E27FC236}">
                <a16:creationId xmlns:a16="http://schemas.microsoft.com/office/drawing/2014/main" id="{72BD9C99-D5D4-44CD-BA86-444DEF100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617" y="4633141"/>
            <a:ext cx="503000" cy="503000"/>
          </a:xfrm>
          <a:prstGeom prst="rect">
            <a:avLst/>
          </a:prstGeom>
        </p:spPr>
      </p:pic>
      <p:sp useBgFill="1">
        <p:nvSpPr>
          <p:cNvPr id="70" name="Freeform: Shape 52">
            <a:extLst>
              <a:ext uri="{FF2B5EF4-FFF2-40B4-BE49-F238E27FC236}">
                <a16:creationId xmlns:a16="http://schemas.microsoft.com/office/drawing/2014/main" id="{C06D11DA-88D8-46C1-A244-41C5A8A9E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30791" y="1799112"/>
            <a:ext cx="4808198" cy="4261906"/>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36" name="Picture 35">
            <a:extLst>
              <a:ext uri="{FF2B5EF4-FFF2-40B4-BE49-F238E27FC236}">
                <a16:creationId xmlns:a16="http://schemas.microsoft.com/office/drawing/2014/main" id="{44784B2B-B364-4B6E-88E6-6FC01210FC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3478" y="2708512"/>
            <a:ext cx="2442825" cy="2442825"/>
          </a:xfrm>
          <a:prstGeom prst="rect">
            <a:avLst/>
          </a:prstGeom>
          <a:solidFill>
            <a:srgbClr val="FFFFFF">
              <a:shade val="85000"/>
            </a:srgbClr>
          </a:solidFill>
        </p:spPr>
      </p:pic>
      <p:sp>
        <p:nvSpPr>
          <p:cNvPr id="71" name="Freeform: Shape 54">
            <a:extLst>
              <a:ext uri="{FF2B5EF4-FFF2-40B4-BE49-F238E27FC236}">
                <a16:creationId xmlns:a16="http://schemas.microsoft.com/office/drawing/2014/main" id="{9ED24E9E-3415-42C3-B58A-42D618995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2560" y="1208098"/>
            <a:ext cx="2426310" cy="2187196"/>
          </a:xfrm>
          <a:custGeom>
            <a:avLst/>
            <a:gdLst>
              <a:gd name="connsiteX0" fmla="*/ 638327 w 2237370"/>
              <a:gd name="connsiteY0" fmla="*/ 0 h 2016876"/>
              <a:gd name="connsiteX1" fmla="*/ 1601193 w 2237370"/>
              <a:gd name="connsiteY1" fmla="*/ 0 h 2016876"/>
              <a:gd name="connsiteX2" fmla="*/ 1738744 w 2237370"/>
              <a:gd name="connsiteY2" fmla="*/ 78694 h 2016876"/>
              <a:gd name="connsiteX3" fmla="*/ 2220176 w 2237370"/>
              <a:gd name="connsiteY3" fmla="*/ 926830 h 2016876"/>
              <a:gd name="connsiteX4" fmla="*/ 2220176 w 2237370"/>
              <a:gd name="connsiteY4" fmla="*/ 1090047 h 2016876"/>
              <a:gd name="connsiteX5" fmla="*/ 1738744 w 2237370"/>
              <a:gd name="connsiteY5" fmla="*/ 1938183 h 2016876"/>
              <a:gd name="connsiteX6" fmla="*/ 1601193 w 2237370"/>
              <a:gd name="connsiteY6" fmla="*/ 2016876 h 2016876"/>
              <a:gd name="connsiteX7" fmla="*/ 638327 w 2237370"/>
              <a:gd name="connsiteY7" fmla="*/ 2016876 h 2016876"/>
              <a:gd name="connsiteX8" fmla="*/ 500776 w 2237370"/>
              <a:gd name="connsiteY8" fmla="*/ 1938183 h 2016876"/>
              <a:gd name="connsiteX9" fmla="*/ 19344 w 2237370"/>
              <a:gd name="connsiteY9" fmla="*/ 1090047 h 2016876"/>
              <a:gd name="connsiteX10" fmla="*/ 19344 w 2237370"/>
              <a:gd name="connsiteY10" fmla="*/ 926830 h 2016876"/>
              <a:gd name="connsiteX11" fmla="*/ 500776 w 2237370"/>
              <a:gd name="connsiteY11" fmla="*/ 78694 h 2016876"/>
              <a:gd name="connsiteX12" fmla="*/ 638327 w 2237370"/>
              <a:gd name="connsiteY12" fmla="*/ 0 h 201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370" h="2016876">
                <a:moveTo>
                  <a:pt x="638327" y="0"/>
                </a:moveTo>
                <a:cubicBezTo>
                  <a:pt x="1601193" y="0"/>
                  <a:pt x="1601193" y="0"/>
                  <a:pt x="1601193" y="0"/>
                </a:cubicBezTo>
                <a:cubicBezTo>
                  <a:pt x="1649909" y="0"/>
                  <a:pt x="1712954" y="34975"/>
                  <a:pt x="1738744" y="78694"/>
                </a:cubicBezTo>
                <a:cubicBezTo>
                  <a:pt x="2220176" y="926830"/>
                  <a:pt x="2220176" y="926830"/>
                  <a:pt x="2220176" y="926830"/>
                </a:cubicBezTo>
                <a:cubicBezTo>
                  <a:pt x="2243102" y="973464"/>
                  <a:pt x="2243102" y="1043413"/>
                  <a:pt x="2220176" y="1090047"/>
                </a:cubicBezTo>
                <a:cubicBezTo>
                  <a:pt x="1738744" y="1938183"/>
                  <a:pt x="1738744" y="1938183"/>
                  <a:pt x="1738744" y="1938183"/>
                </a:cubicBezTo>
                <a:cubicBezTo>
                  <a:pt x="1712954" y="1981902"/>
                  <a:pt x="1649909" y="2016876"/>
                  <a:pt x="1601193" y="2016876"/>
                </a:cubicBezTo>
                <a:lnTo>
                  <a:pt x="638327" y="2016876"/>
                </a:lnTo>
                <a:cubicBezTo>
                  <a:pt x="586746" y="2016876"/>
                  <a:pt x="523702" y="1981902"/>
                  <a:pt x="500776" y="1938183"/>
                </a:cubicBezTo>
                <a:cubicBezTo>
                  <a:pt x="19344" y="1090047"/>
                  <a:pt x="19344" y="1090047"/>
                  <a:pt x="19344" y="1090047"/>
                </a:cubicBezTo>
                <a:cubicBezTo>
                  <a:pt x="-6448" y="1043413"/>
                  <a:pt x="-6448" y="973464"/>
                  <a:pt x="19344" y="926830"/>
                </a:cubicBezTo>
                <a:cubicBezTo>
                  <a:pt x="500776" y="78694"/>
                  <a:pt x="500776" y="78694"/>
                  <a:pt x="500776" y="78694"/>
                </a:cubicBezTo>
                <a:cubicBezTo>
                  <a:pt x="523702" y="34975"/>
                  <a:pt x="586746" y="0"/>
                  <a:pt x="638327" y="0"/>
                </a:cubicBezTo>
                <a:close/>
              </a:path>
            </a:pathLst>
          </a:custGeom>
          <a:solidFill>
            <a:schemeClr val="bg1"/>
          </a:solid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pic>
        <p:nvPicPr>
          <p:cNvPr id="3" name="Picture 2" descr="A picture containing drawing, light&#10;&#10;Description automatically generated">
            <a:extLst>
              <a:ext uri="{FF2B5EF4-FFF2-40B4-BE49-F238E27FC236}">
                <a16:creationId xmlns:a16="http://schemas.microsoft.com/office/drawing/2014/main" id="{546CE5F5-E90F-45BE-A7F4-4DFEE36B2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1161" y="1637142"/>
            <a:ext cx="1329108" cy="1329108"/>
          </a:xfrm>
          <a:prstGeom prst="rect">
            <a:avLst/>
          </a:prstGeom>
        </p:spPr>
      </p:pic>
      <p:sp>
        <p:nvSpPr>
          <p:cNvPr id="72" name="Freeform: Shape 56">
            <a:extLst>
              <a:ext uri="{FF2B5EF4-FFF2-40B4-BE49-F238E27FC236}">
                <a16:creationId xmlns:a16="http://schemas.microsoft.com/office/drawing/2014/main" id="{15882B67-4A02-4BCD-AD70-1D2B5F5EF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2185" y="4925651"/>
            <a:ext cx="1839293" cy="1658029"/>
          </a:xfrm>
          <a:custGeom>
            <a:avLst/>
            <a:gdLst>
              <a:gd name="connsiteX0" fmla="*/ 485386 w 1701304"/>
              <a:gd name="connsiteY0" fmla="*/ 0 h 1533639"/>
              <a:gd name="connsiteX1" fmla="*/ 1217552 w 1701304"/>
              <a:gd name="connsiteY1" fmla="*/ 0 h 1533639"/>
              <a:gd name="connsiteX2" fmla="*/ 1322147 w 1701304"/>
              <a:gd name="connsiteY2" fmla="*/ 59839 h 1533639"/>
              <a:gd name="connsiteX3" fmla="*/ 1688230 w 1701304"/>
              <a:gd name="connsiteY3" fmla="*/ 704765 h 1533639"/>
              <a:gd name="connsiteX4" fmla="*/ 1688230 w 1701304"/>
              <a:gd name="connsiteY4" fmla="*/ 828876 h 1533639"/>
              <a:gd name="connsiteX5" fmla="*/ 1322147 w 1701304"/>
              <a:gd name="connsiteY5" fmla="*/ 1473800 h 1533639"/>
              <a:gd name="connsiteX6" fmla="*/ 1217552 w 1701304"/>
              <a:gd name="connsiteY6" fmla="*/ 1533639 h 1533639"/>
              <a:gd name="connsiteX7" fmla="*/ 485386 w 1701304"/>
              <a:gd name="connsiteY7" fmla="*/ 1533639 h 1533639"/>
              <a:gd name="connsiteX8" fmla="*/ 380793 w 1701304"/>
              <a:gd name="connsiteY8" fmla="*/ 1473800 h 1533639"/>
              <a:gd name="connsiteX9" fmla="*/ 14709 w 1701304"/>
              <a:gd name="connsiteY9" fmla="*/ 828876 h 1533639"/>
              <a:gd name="connsiteX10" fmla="*/ 14709 w 1701304"/>
              <a:gd name="connsiteY10" fmla="*/ 704765 h 1533639"/>
              <a:gd name="connsiteX11" fmla="*/ 380793 w 1701304"/>
              <a:gd name="connsiteY11" fmla="*/ 59839 h 1533639"/>
              <a:gd name="connsiteX12" fmla="*/ 485386 w 1701304"/>
              <a:gd name="connsiteY12" fmla="*/ 0 h 153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1304" h="1533639">
                <a:moveTo>
                  <a:pt x="485386" y="0"/>
                </a:moveTo>
                <a:cubicBezTo>
                  <a:pt x="1217552" y="0"/>
                  <a:pt x="1217552" y="0"/>
                  <a:pt x="1217552" y="0"/>
                </a:cubicBezTo>
                <a:cubicBezTo>
                  <a:pt x="1254597" y="0"/>
                  <a:pt x="1302536" y="26596"/>
                  <a:pt x="1322147" y="59839"/>
                </a:cubicBezTo>
                <a:cubicBezTo>
                  <a:pt x="1688230" y="704765"/>
                  <a:pt x="1688230" y="704765"/>
                  <a:pt x="1688230" y="704765"/>
                </a:cubicBezTo>
                <a:cubicBezTo>
                  <a:pt x="1705663" y="740225"/>
                  <a:pt x="1705663" y="793415"/>
                  <a:pt x="1688230" y="828876"/>
                </a:cubicBezTo>
                <a:cubicBezTo>
                  <a:pt x="1322147" y="1473800"/>
                  <a:pt x="1322147" y="1473800"/>
                  <a:pt x="1322147" y="1473800"/>
                </a:cubicBezTo>
                <a:cubicBezTo>
                  <a:pt x="1302536" y="1507046"/>
                  <a:pt x="1254597" y="1533639"/>
                  <a:pt x="1217552" y="1533639"/>
                </a:cubicBezTo>
                <a:lnTo>
                  <a:pt x="485386" y="1533639"/>
                </a:lnTo>
                <a:cubicBezTo>
                  <a:pt x="446164" y="1533639"/>
                  <a:pt x="398225" y="1507046"/>
                  <a:pt x="380793" y="1473800"/>
                </a:cubicBezTo>
                <a:cubicBezTo>
                  <a:pt x="14709" y="828876"/>
                  <a:pt x="14709" y="828876"/>
                  <a:pt x="14709" y="828876"/>
                </a:cubicBezTo>
                <a:cubicBezTo>
                  <a:pt x="-4903" y="793415"/>
                  <a:pt x="-4903" y="740225"/>
                  <a:pt x="14709" y="704765"/>
                </a:cubicBezTo>
                <a:cubicBezTo>
                  <a:pt x="380793" y="59839"/>
                  <a:pt x="380793" y="59839"/>
                  <a:pt x="380793" y="59839"/>
                </a:cubicBezTo>
                <a:cubicBezTo>
                  <a:pt x="398225" y="26596"/>
                  <a:pt x="446164" y="0"/>
                  <a:pt x="485386" y="0"/>
                </a:cubicBezTo>
                <a:close/>
              </a:path>
            </a:pathLst>
          </a:custGeom>
          <a:solidFill>
            <a:schemeClr val="bg1"/>
          </a:solid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5" name="Subtitle 4">
            <a:extLst>
              <a:ext uri="{FF2B5EF4-FFF2-40B4-BE49-F238E27FC236}">
                <a16:creationId xmlns:a16="http://schemas.microsoft.com/office/drawing/2014/main" id="{B73EA7D8-B11B-4453-B913-673DB95FD6FB}"/>
              </a:ext>
            </a:extLst>
          </p:cNvPr>
          <p:cNvSpPr txBox="1">
            <a:spLocks/>
          </p:cNvSpPr>
          <p:nvPr/>
        </p:nvSpPr>
        <p:spPr>
          <a:xfrm>
            <a:off x="1012616" y="2997887"/>
            <a:ext cx="4905560" cy="147119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3400" b="1" dirty="0">
                <a:latin typeface="+mj-lt"/>
                <a:ea typeface="+mj-ea"/>
                <a:cs typeface="+mj-cs"/>
              </a:rPr>
              <a:t>Ehsan Amini</a:t>
            </a:r>
            <a:br>
              <a:rPr lang="en-US" sz="3400" b="1" dirty="0">
                <a:latin typeface="+mj-lt"/>
                <a:ea typeface="+mj-ea"/>
                <a:cs typeface="+mj-cs"/>
              </a:rPr>
            </a:br>
            <a:br>
              <a:rPr lang="en-US" sz="3400" dirty="0">
                <a:latin typeface="+mj-lt"/>
                <a:ea typeface="+mj-ea"/>
                <a:cs typeface="+mj-cs"/>
              </a:rPr>
            </a:br>
            <a:r>
              <a:rPr lang="en-US" sz="3400" dirty="0">
                <a:latin typeface="+mj-lt"/>
                <a:ea typeface="+mj-ea"/>
                <a:cs typeface="+mj-cs"/>
              </a:rPr>
              <a:t>Senior Technical Engineer</a:t>
            </a:r>
            <a:br>
              <a:rPr lang="en-US" sz="3400" dirty="0">
                <a:latin typeface="+mj-lt"/>
                <a:ea typeface="+mj-ea"/>
                <a:cs typeface="+mj-cs"/>
              </a:rPr>
            </a:br>
            <a:r>
              <a:rPr lang="en-US" sz="3400" dirty="0">
                <a:latin typeface="+mj-lt"/>
                <a:ea typeface="+mj-ea"/>
                <a:cs typeface="+mj-cs"/>
              </a:rPr>
              <a:t>ehsan.amini@outlook.com</a:t>
            </a:r>
          </a:p>
        </p:txBody>
      </p:sp>
      <p:pic>
        <p:nvPicPr>
          <p:cNvPr id="38" name="Picture 37">
            <a:extLst>
              <a:ext uri="{FF2B5EF4-FFF2-40B4-BE49-F238E27FC236}">
                <a16:creationId xmlns:a16="http://schemas.microsoft.com/office/drawing/2014/main" id="{92951042-88F7-4435-8336-B5083B8A7A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4974" y="5238566"/>
            <a:ext cx="525467" cy="525467"/>
          </a:xfrm>
          <a:prstGeom prst="rect">
            <a:avLst/>
          </a:prstGeom>
        </p:spPr>
      </p:pic>
      <p:sp>
        <p:nvSpPr>
          <p:cNvPr id="39" name="TextBox 38">
            <a:extLst>
              <a:ext uri="{FF2B5EF4-FFF2-40B4-BE49-F238E27FC236}">
                <a16:creationId xmlns:a16="http://schemas.microsoft.com/office/drawing/2014/main" id="{61B0D0B3-DA1D-4E3D-B214-17F9247AC4F8}"/>
              </a:ext>
            </a:extLst>
          </p:cNvPr>
          <p:cNvSpPr txBox="1"/>
          <p:nvPr/>
        </p:nvSpPr>
        <p:spPr>
          <a:xfrm>
            <a:off x="2506823" y="4691043"/>
            <a:ext cx="3324949" cy="369332"/>
          </a:xfrm>
          <a:prstGeom prst="rect">
            <a:avLst/>
          </a:prstGeom>
          <a:noFill/>
        </p:spPr>
        <p:txBody>
          <a:bodyPr wrap="none" rtlCol="0">
            <a:spAutoFit/>
          </a:bodyPr>
          <a:lstStyle/>
          <a:p>
            <a:pPr>
              <a:spcAft>
                <a:spcPts val="600"/>
              </a:spcAft>
            </a:pPr>
            <a:r>
              <a:rPr lang="de-DE" dirty="0"/>
              <a:t>https://github.com/EhsanAminii</a:t>
            </a:r>
          </a:p>
        </p:txBody>
      </p:sp>
      <p:sp>
        <p:nvSpPr>
          <p:cNvPr id="40" name="TextBox 39">
            <a:extLst>
              <a:ext uri="{FF2B5EF4-FFF2-40B4-BE49-F238E27FC236}">
                <a16:creationId xmlns:a16="http://schemas.microsoft.com/office/drawing/2014/main" id="{0685D8A0-62E2-45FD-85E5-A9DC26A5CA2D}"/>
              </a:ext>
            </a:extLst>
          </p:cNvPr>
          <p:cNvSpPr txBox="1"/>
          <p:nvPr/>
        </p:nvSpPr>
        <p:spPr>
          <a:xfrm>
            <a:off x="2506823" y="5300196"/>
            <a:ext cx="1595309" cy="369332"/>
          </a:xfrm>
          <a:prstGeom prst="rect">
            <a:avLst/>
          </a:prstGeom>
          <a:noFill/>
        </p:spPr>
        <p:txBody>
          <a:bodyPr wrap="none" rtlCol="0">
            <a:spAutoFit/>
          </a:bodyPr>
          <a:lstStyle/>
          <a:p>
            <a:pPr>
              <a:spcAft>
                <a:spcPts val="600"/>
              </a:spcAft>
            </a:pPr>
            <a:r>
              <a:rPr lang="de-DE"/>
              <a:t>@ehsannamini</a:t>
            </a:r>
          </a:p>
        </p:txBody>
      </p:sp>
    </p:spTree>
    <p:extLst>
      <p:ext uri="{BB962C8B-B14F-4D97-AF65-F5344CB8AC3E}">
        <p14:creationId xmlns:p14="http://schemas.microsoft.com/office/powerpoint/2010/main" val="2302661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03EE59-41F0-4B1E-81C3-70F9A267E627}"/>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sz="4400" kern="1200">
                <a:solidFill>
                  <a:srgbClr val="FFFFFF"/>
                </a:solidFill>
                <a:latin typeface="+mj-lt"/>
                <a:ea typeface="+mj-ea"/>
                <a:cs typeface="+mj-cs"/>
              </a:rPr>
              <a:t>Agenda</a:t>
            </a:r>
          </a:p>
        </p:txBody>
      </p:sp>
      <p:graphicFrame>
        <p:nvGraphicFramePr>
          <p:cNvPr id="10" name="TextBox 7">
            <a:extLst>
              <a:ext uri="{FF2B5EF4-FFF2-40B4-BE49-F238E27FC236}">
                <a16:creationId xmlns:a16="http://schemas.microsoft.com/office/drawing/2014/main" id="{C4740714-8BB8-4580-B650-4FF67531FBBD}"/>
              </a:ext>
            </a:extLst>
          </p:cNvPr>
          <p:cNvGraphicFramePr/>
          <p:nvPr>
            <p:extLst>
              <p:ext uri="{D42A27DB-BD31-4B8C-83A1-F6EECF244321}">
                <p14:modId xmlns:p14="http://schemas.microsoft.com/office/powerpoint/2010/main" val="172210339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5547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83440503-DAB5-44D6-87D6-342CB37BA51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6102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CB97D1-77CA-448A-9D80-DBA0B3602B49}"/>
              </a:ext>
            </a:extLst>
          </p:cNvPr>
          <p:cNvPicPr>
            <a:picLocks noChangeAspect="1"/>
          </p:cNvPicPr>
          <p:nvPr/>
        </p:nvPicPr>
        <p:blipFill>
          <a:blip r:embed="rId3"/>
          <a:stretch>
            <a:fillRect/>
          </a:stretch>
        </p:blipFill>
        <p:spPr>
          <a:xfrm>
            <a:off x="1332454" y="520403"/>
            <a:ext cx="9340724" cy="6000469"/>
          </a:xfrm>
          <a:prstGeom prst="rect">
            <a:avLst/>
          </a:prstGeom>
        </p:spPr>
      </p:pic>
    </p:spTree>
    <p:extLst>
      <p:ext uri="{BB962C8B-B14F-4D97-AF65-F5344CB8AC3E}">
        <p14:creationId xmlns:p14="http://schemas.microsoft.com/office/powerpoint/2010/main" val="18110875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47183B0D-048F-4351-A2E2-D6DC4FB6C6D1}"/>
              </a:ext>
            </a:extLst>
          </p:cNvPr>
          <p:cNvSpPr>
            <a:spLocks noGrp="1"/>
          </p:cNvSpPr>
          <p:nvPr>
            <p:ph type="title"/>
          </p:nvPr>
        </p:nvSpPr>
        <p:spPr/>
        <p:txBody>
          <a:bodyPr/>
          <a:lstStyle/>
          <a:p>
            <a:r>
              <a:rPr lang="en-US" dirty="0"/>
              <a:t>Better Architecture</a:t>
            </a:r>
            <a:endParaRPr lang="de-DE" dirty="0"/>
          </a:p>
        </p:txBody>
      </p:sp>
      <p:pic>
        <p:nvPicPr>
          <p:cNvPr id="2" name="Picture 1">
            <a:extLst>
              <a:ext uri="{FF2B5EF4-FFF2-40B4-BE49-F238E27FC236}">
                <a16:creationId xmlns:a16="http://schemas.microsoft.com/office/drawing/2014/main" id="{67AFBB15-1E4D-404C-B566-EA52EF2B03B0}"/>
              </a:ext>
            </a:extLst>
          </p:cNvPr>
          <p:cNvPicPr>
            <a:picLocks noChangeAspect="1"/>
          </p:cNvPicPr>
          <p:nvPr/>
        </p:nvPicPr>
        <p:blipFill>
          <a:blip r:embed="rId2"/>
          <a:stretch>
            <a:fillRect/>
          </a:stretch>
        </p:blipFill>
        <p:spPr>
          <a:xfrm>
            <a:off x="3897746" y="717525"/>
            <a:ext cx="7379854" cy="5584199"/>
          </a:xfrm>
          <a:prstGeom prst="rect">
            <a:avLst/>
          </a:prstGeom>
        </p:spPr>
      </p:pic>
      <p:pic>
        <p:nvPicPr>
          <p:cNvPr id="6146" name="Picture 2" descr="See the source image">
            <a:extLst>
              <a:ext uri="{FF2B5EF4-FFF2-40B4-BE49-F238E27FC236}">
                <a16:creationId xmlns:a16="http://schemas.microsoft.com/office/drawing/2014/main" id="{8C7EC69E-DF8D-4630-81B5-ED8543841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79" y="2993458"/>
            <a:ext cx="4008876" cy="38715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ee the source image">
            <a:extLst>
              <a:ext uri="{FF2B5EF4-FFF2-40B4-BE49-F238E27FC236}">
                <a16:creationId xmlns:a16="http://schemas.microsoft.com/office/drawing/2014/main" id="{1DE7D228-1725-49BD-A4A5-1E45634D26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8748" y="2017295"/>
            <a:ext cx="1911818" cy="1274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8364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47183B0D-048F-4351-A2E2-D6DC4FB6C6D1}"/>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4800" kern="1200" dirty="0">
                <a:solidFill>
                  <a:schemeClr val="tx1"/>
                </a:solidFill>
                <a:latin typeface="+mj-lt"/>
                <a:ea typeface="+mj-ea"/>
                <a:cs typeface="+mj-cs"/>
              </a:rPr>
              <a:t>Publisher/subscriber</a:t>
            </a:r>
          </a:p>
        </p:txBody>
      </p:sp>
      <p:pic>
        <p:nvPicPr>
          <p:cNvPr id="4" name="Picture 3">
            <a:extLst>
              <a:ext uri="{FF2B5EF4-FFF2-40B4-BE49-F238E27FC236}">
                <a16:creationId xmlns:a16="http://schemas.microsoft.com/office/drawing/2014/main" id="{E28E2A0E-74FA-46BC-953B-33937F50100A}"/>
              </a:ext>
            </a:extLst>
          </p:cNvPr>
          <p:cNvPicPr>
            <a:picLocks noChangeAspect="1"/>
          </p:cNvPicPr>
          <p:nvPr/>
        </p:nvPicPr>
        <p:blipFill>
          <a:blip r:embed="rId2"/>
          <a:stretch>
            <a:fillRect/>
          </a:stretch>
        </p:blipFill>
        <p:spPr>
          <a:xfrm>
            <a:off x="759823" y="1822395"/>
            <a:ext cx="10515599" cy="4175213"/>
          </a:xfrm>
          <a:prstGeom prst="rect">
            <a:avLst/>
          </a:prstGeom>
        </p:spPr>
      </p:pic>
    </p:spTree>
    <p:extLst>
      <p:ext uri="{BB962C8B-B14F-4D97-AF65-F5344CB8AC3E}">
        <p14:creationId xmlns:p14="http://schemas.microsoft.com/office/powerpoint/2010/main" val="108008073"/>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Words>
  <Application>Microsoft Office PowerPoint</Application>
  <PresentationFormat>Widescreen</PresentationFormat>
  <Paragraphs>53</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Segoe UI Semilight</vt:lpstr>
      <vt:lpstr>Office Theme</vt:lpstr>
      <vt:lpstr>PowerPoint Presentation</vt:lpstr>
      <vt:lpstr>PowerPoint Presentation</vt:lpstr>
      <vt:lpstr>Social</vt:lpstr>
      <vt:lpstr>PowerPoint Presentation</vt:lpstr>
      <vt:lpstr>Agenda</vt:lpstr>
      <vt:lpstr>PowerPoint Presentation</vt:lpstr>
      <vt:lpstr>PowerPoint Presentation</vt:lpstr>
      <vt:lpstr>Better Architecture</vt:lpstr>
      <vt:lpstr>Publisher/subscriber</vt:lpstr>
      <vt:lpstr>Challenges</vt:lpstr>
      <vt:lpstr>Idea!</vt:lpstr>
      <vt:lpstr>Architecture overview</vt:lpstr>
      <vt:lpstr>PowerPoint Presentation</vt:lpstr>
      <vt:lpstr>PowerPoint Presentation</vt:lpstr>
      <vt:lpstr>PowerPoint Presentation</vt:lpstr>
      <vt:lpstr>Dynamics 365 Community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Ehsan Amini</dc:creator>
  <cp:lastModifiedBy>Ehsan Amini</cp:lastModifiedBy>
  <cp:revision>1</cp:revision>
  <dcterms:created xsi:type="dcterms:W3CDTF">2020-02-07T14:12:25Z</dcterms:created>
  <dcterms:modified xsi:type="dcterms:W3CDTF">2020-02-08T11:51:23Z</dcterms:modified>
</cp:coreProperties>
</file>